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070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snapToGrid="0">
      <p:cViewPr varScale="1">
        <p:scale>
          <a:sx n="67" d="100"/>
          <a:sy n="67" d="100"/>
        </p:scale>
        <p:origin x="83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eslie Morales" userId="90eac39bdce41941" providerId="LiveId" clId="{C3D32845-ABD2-4DCF-A25C-B7A018176D74}"/>
    <pc:docChg chg="modSld">
      <pc:chgData name="Leslie Morales" userId="90eac39bdce41941" providerId="LiveId" clId="{C3D32845-ABD2-4DCF-A25C-B7A018176D74}" dt="2026-03-31T19:23:23.674" v="51"/>
      <pc:docMkLst>
        <pc:docMk/>
      </pc:docMkLst>
      <pc:sldChg chg="modSp mod">
        <pc:chgData name="Leslie Morales" userId="90eac39bdce41941" providerId="LiveId" clId="{C3D32845-ABD2-4DCF-A25C-B7A018176D74}" dt="2026-03-31T19:23:23.674" v="51"/>
        <pc:sldMkLst>
          <pc:docMk/>
          <pc:sldMk cId="3270774393" sldId="256"/>
        </pc:sldMkLst>
        <pc:spChg chg="mod">
          <ac:chgData name="Leslie Morales" userId="90eac39bdce41941" providerId="LiveId" clId="{C3D32845-ABD2-4DCF-A25C-B7A018176D74}" dt="2026-03-31T19:23:23.674" v="51"/>
          <ac:spMkLst>
            <pc:docMk/>
            <pc:sldMk cId="3270774393" sldId="256"/>
            <ac:spMk id="8" creationId="{6F3DC0A3-3291-B868-AFE0-09C588BD1424}"/>
          </ac:spMkLst>
        </pc:spChg>
        <pc:spChg chg="mod">
          <ac:chgData name="Leslie Morales" userId="90eac39bdce41941" providerId="LiveId" clId="{C3D32845-ABD2-4DCF-A25C-B7A018176D74}" dt="2026-03-31T19:17:59.702" v="1" actId="20577"/>
          <ac:spMkLst>
            <pc:docMk/>
            <pc:sldMk cId="3270774393" sldId="256"/>
            <ac:spMk id="9" creationId="{0FB742AB-CC91-1604-C8CA-82FE040199EA}"/>
          </ac:spMkLst>
        </pc:spChg>
      </pc:sldChg>
      <pc:sldChg chg="modSp mod">
        <pc:chgData name="Leslie Morales" userId="90eac39bdce41941" providerId="LiveId" clId="{C3D32845-ABD2-4DCF-A25C-B7A018176D74}" dt="2026-03-31T19:21:32.246" v="47" actId="20577"/>
        <pc:sldMkLst>
          <pc:docMk/>
          <pc:sldMk cId="49778674" sldId="258"/>
        </pc:sldMkLst>
        <pc:spChg chg="mod">
          <ac:chgData name="Leslie Morales" userId="90eac39bdce41941" providerId="LiveId" clId="{C3D32845-ABD2-4DCF-A25C-B7A018176D74}" dt="2026-03-31T19:21:32.246" v="47" actId="20577"/>
          <ac:spMkLst>
            <pc:docMk/>
            <pc:sldMk cId="49778674" sldId="258"/>
            <ac:spMk id="7" creationId="{6E98541A-66F8-A8DD-BB74-40BE75466E0A}"/>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9B410BF-0B92-8B98-1323-2B0E4E501088}"/>
              </a:ext>
            </a:extLst>
          </p:cNvPr>
          <p:cNvSpPr>
            <a:spLocks noGrp="1"/>
          </p:cNvSpPr>
          <p:nvPr>
            <p:ph type="ctrTitle"/>
          </p:nvPr>
        </p:nvSpPr>
        <p:spPr>
          <a:xfrm>
            <a:off x="1524000" y="1122363"/>
            <a:ext cx="9144000" cy="2387600"/>
          </a:xfrm>
        </p:spPr>
        <p:txBody>
          <a:bodyPr anchor="b"/>
          <a:lstStyle>
            <a:lvl1pPr algn="ctr">
              <a:defRPr sz="6000"/>
            </a:lvl1pPr>
          </a:lstStyle>
          <a:p>
            <a:r>
              <a:rPr lang="es-MX"/>
              <a:t>Haz clic para modificar el estilo de título del patrón</a:t>
            </a:r>
          </a:p>
        </p:txBody>
      </p:sp>
      <p:sp>
        <p:nvSpPr>
          <p:cNvPr id="3" name="Subtítulo 2">
            <a:extLst>
              <a:ext uri="{FF2B5EF4-FFF2-40B4-BE49-F238E27FC236}">
                <a16:creationId xmlns:a16="http://schemas.microsoft.com/office/drawing/2014/main" id="{C8BA5A90-F0E9-763E-970E-E084E5D355F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MX"/>
              <a:t>Haz clic para editar el estilo de subtítulo del patrón</a:t>
            </a:r>
          </a:p>
        </p:txBody>
      </p:sp>
      <p:sp>
        <p:nvSpPr>
          <p:cNvPr id="4" name="Marcador de fecha 3">
            <a:extLst>
              <a:ext uri="{FF2B5EF4-FFF2-40B4-BE49-F238E27FC236}">
                <a16:creationId xmlns:a16="http://schemas.microsoft.com/office/drawing/2014/main" id="{269B644A-F6FA-9F32-B8DF-4C172C4CAF9E}"/>
              </a:ext>
            </a:extLst>
          </p:cNvPr>
          <p:cNvSpPr>
            <a:spLocks noGrp="1"/>
          </p:cNvSpPr>
          <p:nvPr>
            <p:ph type="dt" sz="half" idx="10"/>
          </p:nvPr>
        </p:nvSpPr>
        <p:spPr/>
        <p:txBody>
          <a:bodyPr/>
          <a:lstStyle/>
          <a:p>
            <a:fld id="{94024F4F-A3F4-E844-A051-D8CE928D63CA}" type="datetimeFigureOut">
              <a:rPr lang="es-MX" smtClean="0"/>
              <a:t>31/03/2026</a:t>
            </a:fld>
            <a:endParaRPr lang="es-MX"/>
          </a:p>
        </p:txBody>
      </p:sp>
      <p:sp>
        <p:nvSpPr>
          <p:cNvPr id="5" name="Marcador de pie de página 4">
            <a:extLst>
              <a:ext uri="{FF2B5EF4-FFF2-40B4-BE49-F238E27FC236}">
                <a16:creationId xmlns:a16="http://schemas.microsoft.com/office/drawing/2014/main" id="{7E0B7AEA-4CB1-EA8D-283D-5E0928C3B0F7}"/>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92FFCCC7-C648-59C4-D137-9177FC079948}"/>
              </a:ext>
            </a:extLst>
          </p:cNvPr>
          <p:cNvSpPr>
            <a:spLocks noGrp="1"/>
          </p:cNvSpPr>
          <p:nvPr>
            <p:ph type="sldNum" sz="quarter" idx="12"/>
          </p:nvPr>
        </p:nvSpPr>
        <p:spPr/>
        <p:txBody>
          <a:bodyPr/>
          <a:lstStyle/>
          <a:p>
            <a:fld id="{FA388C1D-C709-C040-B74B-56B52739E0B9}" type="slidenum">
              <a:rPr lang="es-MX" smtClean="0"/>
              <a:t>‹Nº›</a:t>
            </a:fld>
            <a:endParaRPr lang="es-MX"/>
          </a:p>
        </p:txBody>
      </p:sp>
    </p:spTree>
    <p:extLst>
      <p:ext uri="{BB962C8B-B14F-4D97-AF65-F5344CB8AC3E}">
        <p14:creationId xmlns:p14="http://schemas.microsoft.com/office/powerpoint/2010/main" val="25219731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200CD2E-CAFA-D36C-8190-2744C3CB8CF7}"/>
              </a:ext>
            </a:extLst>
          </p:cNvPr>
          <p:cNvSpPr>
            <a:spLocks noGrp="1"/>
          </p:cNvSpPr>
          <p:nvPr>
            <p:ph type="title"/>
          </p:nvPr>
        </p:nvSpPr>
        <p:spPr/>
        <p:txBody>
          <a:bodyPr/>
          <a:lstStyle/>
          <a:p>
            <a:r>
              <a:rPr lang="es-MX"/>
              <a:t>Haz clic para modificar el estilo de título del patrón</a:t>
            </a:r>
          </a:p>
        </p:txBody>
      </p:sp>
      <p:sp>
        <p:nvSpPr>
          <p:cNvPr id="3" name="Marcador de texto vertical 2">
            <a:extLst>
              <a:ext uri="{FF2B5EF4-FFF2-40B4-BE49-F238E27FC236}">
                <a16:creationId xmlns:a16="http://schemas.microsoft.com/office/drawing/2014/main" id="{795D68DC-BD91-8181-121F-D72347EB3499}"/>
              </a:ext>
            </a:extLst>
          </p:cNvPr>
          <p:cNvSpPr>
            <a:spLocks noGrp="1"/>
          </p:cNvSpPr>
          <p:nvPr>
            <p:ph type="body" orient="vert" idx="1"/>
          </p:nvPr>
        </p:nvSpPr>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4" name="Marcador de fecha 3">
            <a:extLst>
              <a:ext uri="{FF2B5EF4-FFF2-40B4-BE49-F238E27FC236}">
                <a16:creationId xmlns:a16="http://schemas.microsoft.com/office/drawing/2014/main" id="{EDCC02F2-6C4E-AA93-E7E6-FC2966413F72}"/>
              </a:ext>
            </a:extLst>
          </p:cNvPr>
          <p:cNvSpPr>
            <a:spLocks noGrp="1"/>
          </p:cNvSpPr>
          <p:nvPr>
            <p:ph type="dt" sz="half" idx="10"/>
          </p:nvPr>
        </p:nvSpPr>
        <p:spPr/>
        <p:txBody>
          <a:bodyPr/>
          <a:lstStyle/>
          <a:p>
            <a:fld id="{94024F4F-A3F4-E844-A051-D8CE928D63CA}" type="datetimeFigureOut">
              <a:rPr lang="es-MX" smtClean="0"/>
              <a:t>31/03/2026</a:t>
            </a:fld>
            <a:endParaRPr lang="es-MX"/>
          </a:p>
        </p:txBody>
      </p:sp>
      <p:sp>
        <p:nvSpPr>
          <p:cNvPr id="5" name="Marcador de pie de página 4">
            <a:extLst>
              <a:ext uri="{FF2B5EF4-FFF2-40B4-BE49-F238E27FC236}">
                <a16:creationId xmlns:a16="http://schemas.microsoft.com/office/drawing/2014/main" id="{C5B11A8C-499E-D4FA-10C1-B3B8FA381307}"/>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C56DEDAE-C328-D496-FF1C-C4CBE008D339}"/>
              </a:ext>
            </a:extLst>
          </p:cNvPr>
          <p:cNvSpPr>
            <a:spLocks noGrp="1"/>
          </p:cNvSpPr>
          <p:nvPr>
            <p:ph type="sldNum" sz="quarter" idx="12"/>
          </p:nvPr>
        </p:nvSpPr>
        <p:spPr/>
        <p:txBody>
          <a:bodyPr/>
          <a:lstStyle/>
          <a:p>
            <a:fld id="{FA388C1D-C709-C040-B74B-56B52739E0B9}" type="slidenum">
              <a:rPr lang="es-MX" smtClean="0"/>
              <a:t>‹Nº›</a:t>
            </a:fld>
            <a:endParaRPr lang="es-MX"/>
          </a:p>
        </p:txBody>
      </p:sp>
    </p:spTree>
    <p:extLst>
      <p:ext uri="{BB962C8B-B14F-4D97-AF65-F5344CB8AC3E}">
        <p14:creationId xmlns:p14="http://schemas.microsoft.com/office/powerpoint/2010/main" val="40777796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A977DD99-46F0-4873-118F-B690C08DAA54}"/>
              </a:ext>
            </a:extLst>
          </p:cNvPr>
          <p:cNvSpPr>
            <a:spLocks noGrp="1"/>
          </p:cNvSpPr>
          <p:nvPr>
            <p:ph type="title" orient="vert"/>
          </p:nvPr>
        </p:nvSpPr>
        <p:spPr>
          <a:xfrm>
            <a:off x="8724900" y="365125"/>
            <a:ext cx="2628900" cy="5811838"/>
          </a:xfrm>
        </p:spPr>
        <p:txBody>
          <a:bodyPr vert="eaVert"/>
          <a:lstStyle/>
          <a:p>
            <a:r>
              <a:rPr lang="es-MX"/>
              <a:t>Haz clic para modificar el estilo de título del patrón</a:t>
            </a:r>
          </a:p>
        </p:txBody>
      </p:sp>
      <p:sp>
        <p:nvSpPr>
          <p:cNvPr id="3" name="Marcador de texto vertical 2">
            <a:extLst>
              <a:ext uri="{FF2B5EF4-FFF2-40B4-BE49-F238E27FC236}">
                <a16:creationId xmlns:a16="http://schemas.microsoft.com/office/drawing/2014/main" id="{8A48D4AD-CBED-6BD3-4C72-FD64DED5C06B}"/>
              </a:ext>
            </a:extLst>
          </p:cNvPr>
          <p:cNvSpPr>
            <a:spLocks noGrp="1"/>
          </p:cNvSpPr>
          <p:nvPr>
            <p:ph type="body" orient="vert" idx="1"/>
          </p:nvPr>
        </p:nvSpPr>
        <p:spPr>
          <a:xfrm>
            <a:off x="838200" y="365125"/>
            <a:ext cx="7734300" cy="5811838"/>
          </a:xfrm>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4" name="Marcador de fecha 3">
            <a:extLst>
              <a:ext uri="{FF2B5EF4-FFF2-40B4-BE49-F238E27FC236}">
                <a16:creationId xmlns:a16="http://schemas.microsoft.com/office/drawing/2014/main" id="{6B6C1CF6-4A7D-A189-B8A2-6ED6B8ECBB14}"/>
              </a:ext>
            </a:extLst>
          </p:cNvPr>
          <p:cNvSpPr>
            <a:spLocks noGrp="1"/>
          </p:cNvSpPr>
          <p:nvPr>
            <p:ph type="dt" sz="half" idx="10"/>
          </p:nvPr>
        </p:nvSpPr>
        <p:spPr/>
        <p:txBody>
          <a:bodyPr/>
          <a:lstStyle/>
          <a:p>
            <a:fld id="{94024F4F-A3F4-E844-A051-D8CE928D63CA}" type="datetimeFigureOut">
              <a:rPr lang="es-MX" smtClean="0"/>
              <a:t>31/03/2026</a:t>
            </a:fld>
            <a:endParaRPr lang="es-MX"/>
          </a:p>
        </p:txBody>
      </p:sp>
      <p:sp>
        <p:nvSpPr>
          <p:cNvPr id="5" name="Marcador de pie de página 4">
            <a:extLst>
              <a:ext uri="{FF2B5EF4-FFF2-40B4-BE49-F238E27FC236}">
                <a16:creationId xmlns:a16="http://schemas.microsoft.com/office/drawing/2014/main" id="{12D32D6B-907F-17F0-B99A-E237EC2B9704}"/>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3FD257F5-0A32-14B2-D4AA-F44CE93C2C2D}"/>
              </a:ext>
            </a:extLst>
          </p:cNvPr>
          <p:cNvSpPr>
            <a:spLocks noGrp="1"/>
          </p:cNvSpPr>
          <p:nvPr>
            <p:ph type="sldNum" sz="quarter" idx="12"/>
          </p:nvPr>
        </p:nvSpPr>
        <p:spPr/>
        <p:txBody>
          <a:bodyPr/>
          <a:lstStyle/>
          <a:p>
            <a:fld id="{FA388C1D-C709-C040-B74B-56B52739E0B9}" type="slidenum">
              <a:rPr lang="es-MX" smtClean="0"/>
              <a:t>‹Nº›</a:t>
            </a:fld>
            <a:endParaRPr lang="es-MX"/>
          </a:p>
        </p:txBody>
      </p:sp>
    </p:spTree>
    <p:extLst>
      <p:ext uri="{BB962C8B-B14F-4D97-AF65-F5344CB8AC3E}">
        <p14:creationId xmlns:p14="http://schemas.microsoft.com/office/powerpoint/2010/main" val="30037787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4EF8A00-3EDC-4C87-CAAB-2CCB70F941D3}"/>
              </a:ext>
            </a:extLst>
          </p:cNvPr>
          <p:cNvSpPr>
            <a:spLocks noGrp="1"/>
          </p:cNvSpPr>
          <p:nvPr>
            <p:ph type="title"/>
          </p:nvPr>
        </p:nvSpPr>
        <p:spPr/>
        <p:txBody>
          <a:bodyPr/>
          <a:lstStyle/>
          <a:p>
            <a:r>
              <a:rPr lang="es-MX"/>
              <a:t>Haz clic para modificar el estilo de título del patrón</a:t>
            </a:r>
          </a:p>
        </p:txBody>
      </p:sp>
      <p:sp>
        <p:nvSpPr>
          <p:cNvPr id="3" name="Marcador de contenido 2">
            <a:extLst>
              <a:ext uri="{FF2B5EF4-FFF2-40B4-BE49-F238E27FC236}">
                <a16:creationId xmlns:a16="http://schemas.microsoft.com/office/drawing/2014/main" id="{6B003A65-88B6-CEAE-894D-DDB16BC5E86A}"/>
              </a:ext>
            </a:extLst>
          </p:cNvPr>
          <p:cNvSpPr>
            <a:spLocks noGrp="1"/>
          </p:cNvSpPr>
          <p:nvPr>
            <p:ph idx="1"/>
          </p:nvPr>
        </p:nvSpPr>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4" name="Marcador de fecha 3">
            <a:extLst>
              <a:ext uri="{FF2B5EF4-FFF2-40B4-BE49-F238E27FC236}">
                <a16:creationId xmlns:a16="http://schemas.microsoft.com/office/drawing/2014/main" id="{54EF0DE8-54C2-2224-7FBA-197E7B4DCB30}"/>
              </a:ext>
            </a:extLst>
          </p:cNvPr>
          <p:cNvSpPr>
            <a:spLocks noGrp="1"/>
          </p:cNvSpPr>
          <p:nvPr>
            <p:ph type="dt" sz="half" idx="10"/>
          </p:nvPr>
        </p:nvSpPr>
        <p:spPr/>
        <p:txBody>
          <a:bodyPr/>
          <a:lstStyle/>
          <a:p>
            <a:fld id="{94024F4F-A3F4-E844-A051-D8CE928D63CA}" type="datetimeFigureOut">
              <a:rPr lang="es-MX" smtClean="0"/>
              <a:t>31/03/2026</a:t>
            </a:fld>
            <a:endParaRPr lang="es-MX"/>
          </a:p>
        </p:txBody>
      </p:sp>
      <p:sp>
        <p:nvSpPr>
          <p:cNvPr id="5" name="Marcador de pie de página 4">
            <a:extLst>
              <a:ext uri="{FF2B5EF4-FFF2-40B4-BE49-F238E27FC236}">
                <a16:creationId xmlns:a16="http://schemas.microsoft.com/office/drawing/2014/main" id="{38885794-0409-3299-B045-F982C463AEC0}"/>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8AD434DD-C253-25A8-3EE7-72473083B2CA}"/>
              </a:ext>
            </a:extLst>
          </p:cNvPr>
          <p:cNvSpPr>
            <a:spLocks noGrp="1"/>
          </p:cNvSpPr>
          <p:nvPr>
            <p:ph type="sldNum" sz="quarter" idx="12"/>
          </p:nvPr>
        </p:nvSpPr>
        <p:spPr/>
        <p:txBody>
          <a:bodyPr/>
          <a:lstStyle/>
          <a:p>
            <a:fld id="{FA388C1D-C709-C040-B74B-56B52739E0B9}" type="slidenum">
              <a:rPr lang="es-MX" smtClean="0"/>
              <a:t>‹Nº›</a:t>
            </a:fld>
            <a:endParaRPr lang="es-MX"/>
          </a:p>
        </p:txBody>
      </p:sp>
    </p:spTree>
    <p:extLst>
      <p:ext uri="{BB962C8B-B14F-4D97-AF65-F5344CB8AC3E}">
        <p14:creationId xmlns:p14="http://schemas.microsoft.com/office/powerpoint/2010/main" val="13320365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3E2F341-809F-D5E2-B5F7-53E7959D3C63}"/>
              </a:ext>
            </a:extLst>
          </p:cNvPr>
          <p:cNvSpPr>
            <a:spLocks noGrp="1"/>
          </p:cNvSpPr>
          <p:nvPr>
            <p:ph type="title"/>
          </p:nvPr>
        </p:nvSpPr>
        <p:spPr>
          <a:xfrm>
            <a:off x="831850" y="1709738"/>
            <a:ext cx="10515600" cy="2852737"/>
          </a:xfrm>
        </p:spPr>
        <p:txBody>
          <a:bodyPr anchor="b"/>
          <a:lstStyle>
            <a:lvl1pPr>
              <a:defRPr sz="6000"/>
            </a:lvl1pPr>
          </a:lstStyle>
          <a:p>
            <a:r>
              <a:rPr lang="es-MX"/>
              <a:t>Haz clic para modificar el estilo de título del patrón</a:t>
            </a:r>
          </a:p>
        </p:txBody>
      </p:sp>
      <p:sp>
        <p:nvSpPr>
          <p:cNvPr id="3" name="Marcador de texto 2">
            <a:extLst>
              <a:ext uri="{FF2B5EF4-FFF2-40B4-BE49-F238E27FC236}">
                <a16:creationId xmlns:a16="http://schemas.microsoft.com/office/drawing/2014/main" id="{C35CBF1F-D471-C647-3081-FFA1C4C864A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MX"/>
              <a:t>Haga clic para modificar los estilos de texto del patrón</a:t>
            </a:r>
          </a:p>
        </p:txBody>
      </p:sp>
      <p:sp>
        <p:nvSpPr>
          <p:cNvPr id="4" name="Marcador de fecha 3">
            <a:extLst>
              <a:ext uri="{FF2B5EF4-FFF2-40B4-BE49-F238E27FC236}">
                <a16:creationId xmlns:a16="http://schemas.microsoft.com/office/drawing/2014/main" id="{E499E624-52C4-023C-2007-35E086EB79F7}"/>
              </a:ext>
            </a:extLst>
          </p:cNvPr>
          <p:cNvSpPr>
            <a:spLocks noGrp="1"/>
          </p:cNvSpPr>
          <p:nvPr>
            <p:ph type="dt" sz="half" idx="10"/>
          </p:nvPr>
        </p:nvSpPr>
        <p:spPr/>
        <p:txBody>
          <a:bodyPr/>
          <a:lstStyle/>
          <a:p>
            <a:fld id="{94024F4F-A3F4-E844-A051-D8CE928D63CA}" type="datetimeFigureOut">
              <a:rPr lang="es-MX" smtClean="0"/>
              <a:t>31/03/2026</a:t>
            </a:fld>
            <a:endParaRPr lang="es-MX"/>
          </a:p>
        </p:txBody>
      </p:sp>
      <p:sp>
        <p:nvSpPr>
          <p:cNvPr id="5" name="Marcador de pie de página 4">
            <a:extLst>
              <a:ext uri="{FF2B5EF4-FFF2-40B4-BE49-F238E27FC236}">
                <a16:creationId xmlns:a16="http://schemas.microsoft.com/office/drawing/2014/main" id="{C067EBCE-9F92-B5D4-622E-C8B29AA73779}"/>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E6393F9F-620B-C76A-D3AF-7E496F6035DA}"/>
              </a:ext>
            </a:extLst>
          </p:cNvPr>
          <p:cNvSpPr>
            <a:spLocks noGrp="1"/>
          </p:cNvSpPr>
          <p:nvPr>
            <p:ph type="sldNum" sz="quarter" idx="12"/>
          </p:nvPr>
        </p:nvSpPr>
        <p:spPr/>
        <p:txBody>
          <a:bodyPr/>
          <a:lstStyle/>
          <a:p>
            <a:fld id="{FA388C1D-C709-C040-B74B-56B52739E0B9}" type="slidenum">
              <a:rPr lang="es-MX" smtClean="0"/>
              <a:t>‹Nº›</a:t>
            </a:fld>
            <a:endParaRPr lang="es-MX"/>
          </a:p>
        </p:txBody>
      </p:sp>
    </p:spTree>
    <p:extLst>
      <p:ext uri="{BB962C8B-B14F-4D97-AF65-F5344CB8AC3E}">
        <p14:creationId xmlns:p14="http://schemas.microsoft.com/office/powerpoint/2010/main" val="11110102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26B2D4E-FFBE-464A-E3E4-D59925F41114}"/>
              </a:ext>
            </a:extLst>
          </p:cNvPr>
          <p:cNvSpPr>
            <a:spLocks noGrp="1"/>
          </p:cNvSpPr>
          <p:nvPr>
            <p:ph type="title"/>
          </p:nvPr>
        </p:nvSpPr>
        <p:spPr/>
        <p:txBody>
          <a:bodyPr/>
          <a:lstStyle/>
          <a:p>
            <a:r>
              <a:rPr lang="es-MX"/>
              <a:t>Haz clic para modificar el estilo de título del patrón</a:t>
            </a:r>
          </a:p>
        </p:txBody>
      </p:sp>
      <p:sp>
        <p:nvSpPr>
          <p:cNvPr id="3" name="Marcador de contenido 2">
            <a:extLst>
              <a:ext uri="{FF2B5EF4-FFF2-40B4-BE49-F238E27FC236}">
                <a16:creationId xmlns:a16="http://schemas.microsoft.com/office/drawing/2014/main" id="{9708822B-A359-1711-2E2F-639F966E6FB3}"/>
              </a:ext>
            </a:extLst>
          </p:cNvPr>
          <p:cNvSpPr>
            <a:spLocks noGrp="1"/>
          </p:cNvSpPr>
          <p:nvPr>
            <p:ph sz="half" idx="1"/>
          </p:nvPr>
        </p:nvSpPr>
        <p:spPr>
          <a:xfrm>
            <a:off x="838200" y="1825625"/>
            <a:ext cx="5181600" cy="435133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4" name="Marcador de contenido 3">
            <a:extLst>
              <a:ext uri="{FF2B5EF4-FFF2-40B4-BE49-F238E27FC236}">
                <a16:creationId xmlns:a16="http://schemas.microsoft.com/office/drawing/2014/main" id="{DDC9F899-643B-CD80-D680-383FCB07E68D}"/>
              </a:ext>
            </a:extLst>
          </p:cNvPr>
          <p:cNvSpPr>
            <a:spLocks noGrp="1"/>
          </p:cNvSpPr>
          <p:nvPr>
            <p:ph sz="half" idx="2"/>
          </p:nvPr>
        </p:nvSpPr>
        <p:spPr>
          <a:xfrm>
            <a:off x="6172200" y="1825625"/>
            <a:ext cx="5181600" cy="435133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5" name="Marcador de fecha 4">
            <a:extLst>
              <a:ext uri="{FF2B5EF4-FFF2-40B4-BE49-F238E27FC236}">
                <a16:creationId xmlns:a16="http://schemas.microsoft.com/office/drawing/2014/main" id="{66B67C40-9D83-49DC-9854-4F750CB80464}"/>
              </a:ext>
            </a:extLst>
          </p:cNvPr>
          <p:cNvSpPr>
            <a:spLocks noGrp="1"/>
          </p:cNvSpPr>
          <p:nvPr>
            <p:ph type="dt" sz="half" idx="10"/>
          </p:nvPr>
        </p:nvSpPr>
        <p:spPr/>
        <p:txBody>
          <a:bodyPr/>
          <a:lstStyle/>
          <a:p>
            <a:fld id="{94024F4F-A3F4-E844-A051-D8CE928D63CA}" type="datetimeFigureOut">
              <a:rPr lang="es-MX" smtClean="0"/>
              <a:t>31/03/2026</a:t>
            </a:fld>
            <a:endParaRPr lang="es-MX"/>
          </a:p>
        </p:txBody>
      </p:sp>
      <p:sp>
        <p:nvSpPr>
          <p:cNvPr id="6" name="Marcador de pie de página 5">
            <a:extLst>
              <a:ext uri="{FF2B5EF4-FFF2-40B4-BE49-F238E27FC236}">
                <a16:creationId xmlns:a16="http://schemas.microsoft.com/office/drawing/2014/main" id="{236433BC-D68A-DE5E-8002-4CC2A9099F98}"/>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87551E1B-0E03-E4C7-C496-F03F93570F4E}"/>
              </a:ext>
            </a:extLst>
          </p:cNvPr>
          <p:cNvSpPr>
            <a:spLocks noGrp="1"/>
          </p:cNvSpPr>
          <p:nvPr>
            <p:ph type="sldNum" sz="quarter" idx="12"/>
          </p:nvPr>
        </p:nvSpPr>
        <p:spPr/>
        <p:txBody>
          <a:bodyPr/>
          <a:lstStyle/>
          <a:p>
            <a:fld id="{FA388C1D-C709-C040-B74B-56B52739E0B9}" type="slidenum">
              <a:rPr lang="es-MX" smtClean="0"/>
              <a:t>‹Nº›</a:t>
            </a:fld>
            <a:endParaRPr lang="es-MX"/>
          </a:p>
        </p:txBody>
      </p:sp>
    </p:spTree>
    <p:extLst>
      <p:ext uri="{BB962C8B-B14F-4D97-AF65-F5344CB8AC3E}">
        <p14:creationId xmlns:p14="http://schemas.microsoft.com/office/powerpoint/2010/main" val="1520053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93FA578-F6DD-8FDB-4924-75D1599B8483}"/>
              </a:ext>
            </a:extLst>
          </p:cNvPr>
          <p:cNvSpPr>
            <a:spLocks noGrp="1"/>
          </p:cNvSpPr>
          <p:nvPr>
            <p:ph type="title"/>
          </p:nvPr>
        </p:nvSpPr>
        <p:spPr>
          <a:xfrm>
            <a:off x="839788" y="365125"/>
            <a:ext cx="10515600" cy="1325563"/>
          </a:xfrm>
        </p:spPr>
        <p:txBody>
          <a:bodyPr/>
          <a:lstStyle/>
          <a:p>
            <a:r>
              <a:rPr lang="es-MX"/>
              <a:t>Haz clic para modificar el estilo de título del patrón</a:t>
            </a:r>
          </a:p>
        </p:txBody>
      </p:sp>
      <p:sp>
        <p:nvSpPr>
          <p:cNvPr id="3" name="Marcador de texto 2">
            <a:extLst>
              <a:ext uri="{FF2B5EF4-FFF2-40B4-BE49-F238E27FC236}">
                <a16:creationId xmlns:a16="http://schemas.microsoft.com/office/drawing/2014/main" id="{CEB9D6C4-10F8-78CE-D3C9-95EDB8589F3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4" name="Marcador de contenido 3">
            <a:extLst>
              <a:ext uri="{FF2B5EF4-FFF2-40B4-BE49-F238E27FC236}">
                <a16:creationId xmlns:a16="http://schemas.microsoft.com/office/drawing/2014/main" id="{C1C893EE-36AF-042D-B951-5CA61209FD97}"/>
              </a:ext>
            </a:extLst>
          </p:cNvPr>
          <p:cNvSpPr>
            <a:spLocks noGrp="1"/>
          </p:cNvSpPr>
          <p:nvPr>
            <p:ph sz="half" idx="2"/>
          </p:nvPr>
        </p:nvSpPr>
        <p:spPr>
          <a:xfrm>
            <a:off x="839788" y="2505075"/>
            <a:ext cx="5157787" cy="368458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5" name="Marcador de texto 4">
            <a:extLst>
              <a:ext uri="{FF2B5EF4-FFF2-40B4-BE49-F238E27FC236}">
                <a16:creationId xmlns:a16="http://schemas.microsoft.com/office/drawing/2014/main" id="{593627A6-81DE-28C4-B6D9-8CA2468D932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6" name="Marcador de contenido 5">
            <a:extLst>
              <a:ext uri="{FF2B5EF4-FFF2-40B4-BE49-F238E27FC236}">
                <a16:creationId xmlns:a16="http://schemas.microsoft.com/office/drawing/2014/main" id="{BB57448A-AF5D-AE8B-4235-859297D760A1}"/>
              </a:ext>
            </a:extLst>
          </p:cNvPr>
          <p:cNvSpPr>
            <a:spLocks noGrp="1"/>
          </p:cNvSpPr>
          <p:nvPr>
            <p:ph sz="quarter" idx="4"/>
          </p:nvPr>
        </p:nvSpPr>
        <p:spPr>
          <a:xfrm>
            <a:off x="6172200" y="2505075"/>
            <a:ext cx="5183188" cy="368458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7" name="Marcador de fecha 6">
            <a:extLst>
              <a:ext uri="{FF2B5EF4-FFF2-40B4-BE49-F238E27FC236}">
                <a16:creationId xmlns:a16="http://schemas.microsoft.com/office/drawing/2014/main" id="{E770B838-184F-CA9C-CBA4-99634DC7A057}"/>
              </a:ext>
            </a:extLst>
          </p:cNvPr>
          <p:cNvSpPr>
            <a:spLocks noGrp="1"/>
          </p:cNvSpPr>
          <p:nvPr>
            <p:ph type="dt" sz="half" idx="10"/>
          </p:nvPr>
        </p:nvSpPr>
        <p:spPr/>
        <p:txBody>
          <a:bodyPr/>
          <a:lstStyle/>
          <a:p>
            <a:fld id="{94024F4F-A3F4-E844-A051-D8CE928D63CA}" type="datetimeFigureOut">
              <a:rPr lang="es-MX" smtClean="0"/>
              <a:t>31/03/2026</a:t>
            </a:fld>
            <a:endParaRPr lang="es-MX"/>
          </a:p>
        </p:txBody>
      </p:sp>
      <p:sp>
        <p:nvSpPr>
          <p:cNvPr id="8" name="Marcador de pie de página 7">
            <a:extLst>
              <a:ext uri="{FF2B5EF4-FFF2-40B4-BE49-F238E27FC236}">
                <a16:creationId xmlns:a16="http://schemas.microsoft.com/office/drawing/2014/main" id="{E37763BF-0675-295B-3BB0-1A635999D9B9}"/>
              </a:ext>
            </a:extLst>
          </p:cNvPr>
          <p:cNvSpPr>
            <a:spLocks noGrp="1"/>
          </p:cNvSpPr>
          <p:nvPr>
            <p:ph type="ftr" sz="quarter" idx="11"/>
          </p:nvPr>
        </p:nvSpPr>
        <p:spPr/>
        <p:txBody>
          <a:bodyPr/>
          <a:lstStyle/>
          <a:p>
            <a:endParaRPr lang="es-MX"/>
          </a:p>
        </p:txBody>
      </p:sp>
      <p:sp>
        <p:nvSpPr>
          <p:cNvPr id="9" name="Marcador de número de diapositiva 8">
            <a:extLst>
              <a:ext uri="{FF2B5EF4-FFF2-40B4-BE49-F238E27FC236}">
                <a16:creationId xmlns:a16="http://schemas.microsoft.com/office/drawing/2014/main" id="{0FF4C841-BF84-D1DB-245D-6E56A26FBF4F}"/>
              </a:ext>
            </a:extLst>
          </p:cNvPr>
          <p:cNvSpPr>
            <a:spLocks noGrp="1"/>
          </p:cNvSpPr>
          <p:nvPr>
            <p:ph type="sldNum" sz="quarter" idx="12"/>
          </p:nvPr>
        </p:nvSpPr>
        <p:spPr/>
        <p:txBody>
          <a:bodyPr/>
          <a:lstStyle/>
          <a:p>
            <a:fld id="{FA388C1D-C709-C040-B74B-56B52739E0B9}" type="slidenum">
              <a:rPr lang="es-MX" smtClean="0"/>
              <a:t>‹Nº›</a:t>
            </a:fld>
            <a:endParaRPr lang="es-MX"/>
          </a:p>
        </p:txBody>
      </p:sp>
    </p:spTree>
    <p:extLst>
      <p:ext uri="{BB962C8B-B14F-4D97-AF65-F5344CB8AC3E}">
        <p14:creationId xmlns:p14="http://schemas.microsoft.com/office/powerpoint/2010/main" val="25620964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ED7E713-2DB5-D399-061F-A98D4F4D6A55}"/>
              </a:ext>
            </a:extLst>
          </p:cNvPr>
          <p:cNvSpPr>
            <a:spLocks noGrp="1"/>
          </p:cNvSpPr>
          <p:nvPr>
            <p:ph type="title"/>
          </p:nvPr>
        </p:nvSpPr>
        <p:spPr/>
        <p:txBody>
          <a:bodyPr/>
          <a:lstStyle/>
          <a:p>
            <a:r>
              <a:rPr lang="es-MX"/>
              <a:t>Haz clic para modificar el estilo de título del patrón</a:t>
            </a:r>
          </a:p>
        </p:txBody>
      </p:sp>
      <p:sp>
        <p:nvSpPr>
          <p:cNvPr id="3" name="Marcador de fecha 2">
            <a:extLst>
              <a:ext uri="{FF2B5EF4-FFF2-40B4-BE49-F238E27FC236}">
                <a16:creationId xmlns:a16="http://schemas.microsoft.com/office/drawing/2014/main" id="{607D6832-EFC7-4743-CFED-1667CD12FE15}"/>
              </a:ext>
            </a:extLst>
          </p:cNvPr>
          <p:cNvSpPr>
            <a:spLocks noGrp="1"/>
          </p:cNvSpPr>
          <p:nvPr>
            <p:ph type="dt" sz="half" idx="10"/>
          </p:nvPr>
        </p:nvSpPr>
        <p:spPr/>
        <p:txBody>
          <a:bodyPr/>
          <a:lstStyle/>
          <a:p>
            <a:fld id="{94024F4F-A3F4-E844-A051-D8CE928D63CA}" type="datetimeFigureOut">
              <a:rPr lang="es-MX" smtClean="0"/>
              <a:t>31/03/2026</a:t>
            </a:fld>
            <a:endParaRPr lang="es-MX"/>
          </a:p>
        </p:txBody>
      </p:sp>
      <p:sp>
        <p:nvSpPr>
          <p:cNvPr id="4" name="Marcador de pie de página 3">
            <a:extLst>
              <a:ext uri="{FF2B5EF4-FFF2-40B4-BE49-F238E27FC236}">
                <a16:creationId xmlns:a16="http://schemas.microsoft.com/office/drawing/2014/main" id="{A36D2477-5F9A-2331-FA08-93CD5FD3BB7E}"/>
              </a:ext>
            </a:extLst>
          </p:cNvPr>
          <p:cNvSpPr>
            <a:spLocks noGrp="1"/>
          </p:cNvSpPr>
          <p:nvPr>
            <p:ph type="ftr" sz="quarter" idx="11"/>
          </p:nvPr>
        </p:nvSpPr>
        <p:spPr/>
        <p:txBody>
          <a:bodyPr/>
          <a:lstStyle/>
          <a:p>
            <a:endParaRPr lang="es-MX"/>
          </a:p>
        </p:txBody>
      </p:sp>
      <p:sp>
        <p:nvSpPr>
          <p:cNvPr id="5" name="Marcador de número de diapositiva 4">
            <a:extLst>
              <a:ext uri="{FF2B5EF4-FFF2-40B4-BE49-F238E27FC236}">
                <a16:creationId xmlns:a16="http://schemas.microsoft.com/office/drawing/2014/main" id="{4BC3EC13-AC05-949C-0829-D83AEACC3BCF}"/>
              </a:ext>
            </a:extLst>
          </p:cNvPr>
          <p:cNvSpPr>
            <a:spLocks noGrp="1"/>
          </p:cNvSpPr>
          <p:nvPr>
            <p:ph type="sldNum" sz="quarter" idx="12"/>
          </p:nvPr>
        </p:nvSpPr>
        <p:spPr/>
        <p:txBody>
          <a:bodyPr/>
          <a:lstStyle/>
          <a:p>
            <a:fld id="{FA388C1D-C709-C040-B74B-56B52739E0B9}" type="slidenum">
              <a:rPr lang="es-MX" smtClean="0"/>
              <a:t>‹Nº›</a:t>
            </a:fld>
            <a:endParaRPr lang="es-MX"/>
          </a:p>
        </p:txBody>
      </p:sp>
    </p:spTree>
    <p:extLst>
      <p:ext uri="{BB962C8B-B14F-4D97-AF65-F5344CB8AC3E}">
        <p14:creationId xmlns:p14="http://schemas.microsoft.com/office/powerpoint/2010/main" val="12864506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1145E361-4241-9D23-FE0F-8F75A4C72E57}"/>
              </a:ext>
            </a:extLst>
          </p:cNvPr>
          <p:cNvSpPr>
            <a:spLocks noGrp="1"/>
          </p:cNvSpPr>
          <p:nvPr>
            <p:ph type="dt" sz="half" idx="10"/>
          </p:nvPr>
        </p:nvSpPr>
        <p:spPr/>
        <p:txBody>
          <a:bodyPr/>
          <a:lstStyle/>
          <a:p>
            <a:fld id="{94024F4F-A3F4-E844-A051-D8CE928D63CA}" type="datetimeFigureOut">
              <a:rPr lang="es-MX" smtClean="0"/>
              <a:t>31/03/2026</a:t>
            </a:fld>
            <a:endParaRPr lang="es-MX"/>
          </a:p>
        </p:txBody>
      </p:sp>
      <p:sp>
        <p:nvSpPr>
          <p:cNvPr id="3" name="Marcador de pie de página 2">
            <a:extLst>
              <a:ext uri="{FF2B5EF4-FFF2-40B4-BE49-F238E27FC236}">
                <a16:creationId xmlns:a16="http://schemas.microsoft.com/office/drawing/2014/main" id="{42F3CBEE-D4DF-F45C-2E67-C7331FE455C2}"/>
              </a:ext>
            </a:extLst>
          </p:cNvPr>
          <p:cNvSpPr>
            <a:spLocks noGrp="1"/>
          </p:cNvSpPr>
          <p:nvPr>
            <p:ph type="ftr" sz="quarter" idx="11"/>
          </p:nvPr>
        </p:nvSpPr>
        <p:spPr/>
        <p:txBody>
          <a:bodyPr/>
          <a:lstStyle/>
          <a:p>
            <a:endParaRPr lang="es-MX"/>
          </a:p>
        </p:txBody>
      </p:sp>
      <p:sp>
        <p:nvSpPr>
          <p:cNvPr id="4" name="Marcador de número de diapositiva 3">
            <a:extLst>
              <a:ext uri="{FF2B5EF4-FFF2-40B4-BE49-F238E27FC236}">
                <a16:creationId xmlns:a16="http://schemas.microsoft.com/office/drawing/2014/main" id="{A72ED326-1B11-8DD5-EF47-C2657B73F149}"/>
              </a:ext>
            </a:extLst>
          </p:cNvPr>
          <p:cNvSpPr>
            <a:spLocks noGrp="1"/>
          </p:cNvSpPr>
          <p:nvPr>
            <p:ph type="sldNum" sz="quarter" idx="12"/>
          </p:nvPr>
        </p:nvSpPr>
        <p:spPr/>
        <p:txBody>
          <a:bodyPr/>
          <a:lstStyle/>
          <a:p>
            <a:fld id="{FA388C1D-C709-C040-B74B-56B52739E0B9}" type="slidenum">
              <a:rPr lang="es-MX" smtClean="0"/>
              <a:t>‹Nº›</a:t>
            </a:fld>
            <a:endParaRPr lang="es-MX"/>
          </a:p>
        </p:txBody>
      </p:sp>
    </p:spTree>
    <p:extLst>
      <p:ext uri="{BB962C8B-B14F-4D97-AF65-F5344CB8AC3E}">
        <p14:creationId xmlns:p14="http://schemas.microsoft.com/office/powerpoint/2010/main" val="24799510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98D3B0E-7FB8-03BA-AD9C-691A8A11A154}"/>
              </a:ext>
            </a:extLst>
          </p:cNvPr>
          <p:cNvSpPr>
            <a:spLocks noGrp="1"/>
          </p:cNvSpPr>
          <p:nvPr>
            <p:ph type="title"/>
          </p:nvPr>
        </p:nvSpPr>
        <p:spPr>
          <a:xfrm>
            <a:off x="839788" y="457200"/>
            <a:ext cx="3932237" cy="1600200"/>
          </a:xfrm>
        </p:spPr>
        <p:txBody>
          <a:bodyPr anchor="b"/>
          <a:lstStyle>
            <a:lvl1pPr>
              <a:defRPr sz="3200"/>
            </a:lvl1pPr>
          </a:lstStyle>
          <a:p>
            <a:r>
              <a:rPr lang="es-MX"/>
              <a:t>Haz clic para modificar el estilo de título del patrón</a:t>
            </a:r>
          </a:p>
        </p:txBody>
      </p:sp>
      <p:sp>
        <p:nvSpPr>
          <p:cNvPr id="3" name="Marcador de contenido 2">
            <a:extLst>
              <a:ext uri="{FF2B5EF4-FFF2-40B4-BE49-F238E27FC236}">
                <a16:creationId xmlns:a16="http://schemas.microsoft.com/office/drawing/2014/main" id="{408635CC-466A-A124-18BE-757C73E0B64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4" name="Marcador de texto 3">
            <a:extLst>
              <a:ext uri="{FF2B5EF4-FFF2-40B4-BE49-F238E27FC236}">
                <a16:creationId xmlns:a16="http://schemas.microsoft.com/office/drawing/2014/main" id="{539738B6-D7B1-3DDB-0282-5F49E2C0DA7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Marcador de fecha 4">
            <a:extLst>
              <a:ext uri="{FF2B5EF4-FFF2-40B4-BE49-F238E27FC236}">
                <a16:creationId xmlns:a16="http://schemas.microsoft.com/office/drawing/2014/main" id="{D88319CA-2A92-6F44-0346-A92E9BD95209}"/>
              </a:ext>
            </a:extLst>
          </p:cNvPr>
          <p:cNvSpPr>
            <a:spLocks noGrp="1"/>
          </p:cNvSpPr>
          <p:nvPr>
            <p:ph type="dt" sz="half" idx="10"/>
          </p:nvPr>
        </p:nvSpPr>
        <p:spPr/>
        <p:txBody>
          <a:bodyPr/>
          <a:lstStyle/>
          <a:p>
            <a:fld id="{94024F4F-A3F4-E844-A051-D8CE928D63CA}" type="datetimeFigureOut">
              <a:rPr lang="es-MX" smtClean="0"/>
              <a:t>31/03/2026</a:t>
            </a:fld>
            <a:endParaRPr lang="es-MX"/>
          </a:p>
        </p:txBody>
      </p:sp>
      <p:sp>
        <p:nvSpPr>
          <p:cNvPr id="6" name="Marcador de pie de página 5">
            <a:extLst>
              <a:ext uri="{FF2B5EF4-FFF2-40B4-BE49-F238E27FC236}">
                <a16:creationId xmlns:a16="http://schemas.microsoft.com/office/drawing/2014/main" id="{962E993D-7D87-743B-D244-ACAA404F5815}"/>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2FCCC7C5-43B0-C4B6-FEC1-CD1C84FADEEF}"/>
              </a:ext>
            </a:extLst>
          </p:cNvPr>
          <p:cNvSpPr>
            <a:spLocks noGrp="1"/>
          </p:cNvSpPr>
          <p:nvPr>
            <p:ph type="sldNum" sz="quarter" idx="12"/>
          </p:nvPr>
        </p:nvSpPr>
        <p:spPr/>
        <p:txBody>
          <a:bodyPr/>
          <a:lstStyle/>
          <a:p>
            <a:fld id="{FA388C1D-C709-C040-B74B-56B52739E0B9}" type="slidenum">
              <a:rPr lang="es-MX" smtClean="0"/>
              <a:t>‹Nº›</a:t>
            </a:fld>
            <a:endParaRPr lang="es-MX"/>
          </a:p>
        </p:txBody>
      </p:sp>
    </p:spTree>
    <p:extLst>
      <p:ext uri="{BB962C8B-B14F-4D97-AF65-F5344CB8AC3E}">
        <p14:creationId xmlns:p14="http://schemas.microsoft.com/office/powerpoint/2010/main" val="20888935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667927C-8592-4C2D-35FF-B7756DD9DB0A}"/>
              </a:ext>
            </a:extLst>
          </p:cNvPr>
          <p:cNvSpPr>
            <a:spLocks noGrp="1"/>
          </p:cNvSpPr>
          <p:nvPr>
            <p:ph type="title"/>
          </p:nvPr>
        </p:nvSpPr>
        <p:spPr>
          <a:xfrm>
            <a:off x="839788" y="457200"/>
            <a:ext cx="3932237" cy="1600200"/>
          </a:xfrm>
        </p:spPr>
        <p:txBody>
          <a:bodyPr anchor="b"/>
          <a:lstStyle>
            <a:lvl1pPr>
              <a:defRPr sz="3200"/>
            </a:lvl1pPr>
          </a:lstStyle>
          <a:p>
            <a:r>
              <a:rPr lang="es-MX"/>
              <a:t>Haz clic para modificar el estilo de título del patrón</a:t>
            </a:r>
          </a:p>
        </p:txBody>
      </p:sp>
      <p:sp>
        <p:nvSpPr>
          <p:cNvPr id="3" name="Marcador de posición de imagen 2">
            <a:extLst>
              <a:ext uri="{FF2B5EF4-FFF2-40B4-BE49-F238E27FC236}">
                <a16:creationId xmlns:a16="http://schemas.microsoft.com/office/drawing/2014/main" id="{F0EC4E90-B5F6-7A62-CBE0-B82F48746EB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a:extLst>
              <a:ext uri="{FF2B5EF4-FFF2-40B4-BE49-F238E27FC236}">
                <a16:creationId xmlns:a16="http://schemas.microsoft.com/office/drawing/2014/main" id="{8599AA67-5167-38A4-8C32-EE60F4A43F4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Marcador de fecha 4">
            <a:extLst>
              <a:ext uri="{FF2B5EF4-FFF2-40B4-BE49-F238E27FC236}">
                <a16:creationId xmlns:a16="http://schemas.microsoft.com/office/drawing/2014/main" id="{D19765CB-D43A-B40F-F3EA-A7EEE77DE85A}"/>
              </a:ext>
            </a:extLst>
          </p:cNvPr>
          <p:cNvSpPr>
            <a:spLocks noGrp="1"/>
          </p:cNvSpPr>
          <p:nvPr>
            <p:ph type="dt" sz="half" idx="10"/>
          </p:nvPr>
        </p:nvSpPr>
        <p:spPr/>
        <p:txBody>
          <a:bodyPr/>
          <a:lstStyle/>
          <a:p>
            <a:fld id="{94024F4F-A3F4-E844-A051-D8CE928D63CA}" type="datetimeFigureOut">
              <a:rPr lang="es-MX" smtClean="0"/>
              <a:t>31/03/2026</a:t>
            </a:fld>
            <a:endParaRPr lang="es-MX"/>
          </a:p>
        </p:txBody>
      </p:sp>
      <p:sp>
        <p:nvSpPr>
          <p:cNvPr id="6" name="Marcador de pie de página 5">
            <a:extLst>
              <a:ext uri="{FF2B5EF4-FFF2-40B4-BE49-F238E27FC236}">
                <a16:creationId xmlns:a16="http://schemas.microsoft.com/office/drawing/2014/main" id="{AED49A6D-B7DD-0F57-F202-2B6FA06EBEED}"/>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6155A5BA-D020-F6CB-0700-A4DB208F006C}"/>
              </a:ext>
            </a:extLst>
          </p:cNvPr>
          <p:cNvSpPr>
            <a:spLocks noGrp="1"/>
          </p:cNvSpPr>
          <p:nvPr>
            <p:ph type="sldNum" sz="quarter" idx="12"/>
          </p:nvPr>
        </p:nvSpPr>
        <p:spPr/>
        <p:txBody>
          <a:bodyPr/>
          <a:lstStyle/>
          <a:p>
            <a:fld id="{FA388C1D-C709-C040-B74B-56B52739E0B9}" type="slidenum">
              <a:rPr lang="es-MX" smtClean="0"/>
              <a:t>‹Nº›</a:t>
            </a:fld>
            <a:endParaRPr lang="es-MX"/>
          </a:p>
        </p:txBody>
      </p:sp>
    </p:spTree>
    <p:extLst>
      <p:ext uri="{BB962C8B-B14F-4D97-AF65-F5344CB8AC3E}">
        <p14:creationId xmlns:p14="http://schemas.microsoft.com/office/powerpoint/2010/main" val="18275314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6D4F16A7-5154-A4E9-776A-275AF49236A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MX"/>
              <a:t>Haz clic para modificar el estilo de título del patrón</a:t>
            </a:r>
          </a:p>
        </p:txBody>
      </p:sp>
      <p:sp>
        <p:nvSpPr>
          <p:cNvPr id="3" name="Marcador de texto 2">
            <a:extLst>
              <a:ext uri="{FF2B5EF4-FFF2-40B4-BE49-F238E27FC236}">
                <a16:creationId xmlns:a16="http://schemas.microsoft.com/office/drawing/2014/main" id="{25B2E018-B88C-6E7E-860B-6E357F272D6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4" name="Marcador de fecha 3">
            <a:extLst>
              <a:ext uri="{FF2B5EF4-FFF2-40B4-BE49-F238E27FC236}">
                <a16:creationId xmlns:a16="http://schemas.microsoft.com/office/drawing/2014/main" id="{31A70FE7-223A-6774-3C17-A4D35ED708F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024F4F-A3F4-E844-A051-D8CE928D63CA}" type="datetimeFigureOut">
              <a:rPr lang="es-MX" smtClean="0"/>
              <a:t>31/03/2026</a:t>
            </a:fld>
            <a:endParaRPr lang="es-MX"/>
          </a:p>
        </p:txBody>
      </p:sp>
      <p:sp>
        <p:nvSpPr>
          <p:cNvPr id="5" name="Marcador de pie de página 4">
            <a:extLst>
              <a:ext uri="{FF2B5EF4-FFF2-40B4-BE49-F238E27FC236}">
                <a16:creationId xmlns:a16="http://schemas.microsoft.com/office/drawing/2014/main" id="{602AA495-D456-D0FD-BF9E-7F02538D234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a:extLst>
              <a:ext uri="{FF2B5EF4-FFF2-40B4-BE49-F238E27FC236}">
                <a16:creationId xmlns:a16="http://schemas.microsoft.com/office/drawing/2014/main" id="{019CFF7F-6A21-5EC6-F6D7-C10D7DE02A0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388C1D-C709-C040-B74B-56B52739E0B9}" type="slidenum">
              <a:rPr lang="es-MX" smtClean="0"/>
              <a:t>‹Nº›</a:t>
            </a:fld>
            <a:endParaRPr lang="es-MX"/>
          </a:p>
        </p:txBody>
      </p:sp>
    </p:spTree>
    <p:extLst>
      <p:ext uri="{BB962C8B-B14F-4D97-AF65-F5344CB8AC3E}">
        <p14:creationId xmlns:p14="http://schemas.microsoft.com/office/powerpoint/2010/main" val="4089669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B281ADCF-3BB9-AFD0-4CDD-5E058B795599}"/>
              </a:ext>
            </a:extLst>
          </p:cNvPr>
          <p:cNvSpPr/>
          <p:nvPr/>
        </p:nvSpPr>
        <p:spPr>
          <a:xfrm>
            <a:off x="4686914" y="326648"/>
            <a:ext cx="6329233" cy="523220"/>
          </a:xfrm>
          <a:prstGeom prst="rect">
            <a:avLst/>
          </a:prstGeom>
          <a:noFill/>
          <a:ln>
            <a:noFill/>
          </a:ln>
        </p:spPr>
        <p:style>
          <a:lnRef idx="1">
            <a:schemeClr val="accent3"/>
          </a:lnRef>
          <a:fillRef idx="2">
            <a:schemeClr val="accent3"/>
          </a:fillRef>
          <a:effectRef idx="1">
            <a:schemeClr val="accent3"/>
          </a:effectRef>
          <a:fontRef idx="minor">
            <a:schemeClr val="dk1"/>
          </a:fontRef>
        </p:style>
        <p:txBody>
          <a:bodyPr wrap="none" lIns="91440" tIns="45720" rIns="91440" bIns="45720">
            <a:spAutoFit/>
          </a:bodyPr>
          <a:lstStyle/>
          <a:p>
            <a:pPr algn="ctr"/>
            <a:r>
              <a:rPr lang="es-MX" sz="2000" dirty="0">
                <a:ln w="0"/>
                <a:solidFill>
                  <a:srgbClr val="700705"/>
                </a:solidFill>
                <a:effectLst>
                  <a:outerShdw blurRad="38100" dist="25400" dir="5400000" algn="ctr" rotWithShape="0">
                    <a:srgbClr val="6E747A">
                      <a:alpha val="43000"/>
                    </a:srgbClr>
                  </a:outerShdw>
                </a:effectLst>
                <a:latin typeface="Arial" panose="020B0604020202020204" pitchFamily="34" charset="0"/>
                <a:ea typeface="Brush Script MT" panose="03060802040406070304" pitchFamily="66" charset="-122"/>
                <a:cs typeface="Arial" panose="020B0604020202020204" pitchFamily="34" charset="0"/>
              </a:rPr>
              <a:t>Programa Integral de “Apoyo a Madres Adolescentes</a:t>
            </a:r>
            <a:r>
              <a:rPr lang="es-MX" sz="2800" dirty="0">
                <a:ln w="0"/>
                <a:solidFill>
                  <a:srgbClr val="700705"/>
                </a:solidFill>
                <a:effectLst>
                  <a:outerShdw blurRad="38100" dist="25400" dir="5400000" algn="ctr" rotWithShape="0">
                    <a:srgbClr val="6E747A">
                      <a:alpha val="43000"/>
                    </a:srgbClr>
                  </a:outerShdw>
                </a:effectLst>
                <a:latin typeface="Arial" panose="020B0604020202020204" pitchFamily="34" charset="0"/>
                <a:ea typeface="Brush Script MT" panose="03060802040406070304" pitchFamily="66" charset="-122"/>
                <a:cs typeface="Arial" panose="020B0604020202020204" pitchFamily="34" charset="0"/>
              </a:rPr>
              <a:t>”</a:t>
            </a:r>
          </a:p>
        </p:txBody>
      </p:sp>
      <p:sp>
        <p:nvSpPr>
          <p:cNvPr id="8" name="CuadroTexto 7">
            <a:extLst>
              <a:ext uri="{FF2B5EF4-FFF2-40B4-BE49-F238E27FC236}">
                <a16:creationId xmlns:a16="http://schemas.microsoft.com/office/drawing/2014/main" id="{6F3DC0A3-3291-B868-AFE0-09C588BD1424}"/>
              </a:ext>
            </a:extLst>
          </p:cNvPr>
          <p:cNvSpPr txBox="1"/>
          <p:nvPr/>
        </p:nvSpPr>
        <p:spPr>
          <a:xfrm>
            <a:off x="3664927" y="1119929"/>
            <a:ext cx="5158976" cy="2246769"/>
          </a:xfrm>
          <a:prstGeom prst="rect">
            <a:avLst/>
          </a:prstGeom>
          <a:noFill/>
        </p:spPr>
        <p:txBody>
          <a:bodyPr wrap="square" rtlCol="0">
            <a:spAutoFit/>
          </a:bodyPr>
          <a:lstStyle/>
          <a:p>
            <a:pPr algn="just"/>
            <a:r>
              <a:rPr lang="es-MX" sz="1000">
                <a:solidFill>
                  <a:srgbClr val="700705"/>
                </a:solidFill>
                <a:effectLst/>
                <a:latin typeface="Arial" panose="020B0604020202020204" pitchFamily="34" charset="0"/>
                <a:ea typeface="Calibri" panose="020F0502020204030204" pitchFamily="34" charset="0"/>
                <a:cs typeface="Arial" panose="020B0604020202020204" pitchFamily="34" charset="0"/>
              </a:rPr>
              <a:t>Con fundamento en los artículos 5 párrafo  decimocuarto de la Constitución Política del Estado Libre y Soberano de México; 3, 31 fracción XXIV Bis de la Ley Orgánica Municipal del Estado de México;  3 fracción II y VIII, 14 fracción I de la Ley que crea los Organismos Públicos Descentralizados de Asistencia Social, de carácter Municipal denominados ”Sistemas Municipales para el Desarrollo Integral de la Familia”; 3 fracciones I, II, III, IX, XI y XXVIII, 6,8, 10, 11 fracción VI y VII, 12 fracción I, 14 fracción IV, V, VI, VII, VIII y IX y 17 de la Ley de Bienestar y Desarrollo Social del Estado de México; 8 fracción V, 9 fracción II, 18, 19 y 20 del Reglamento de la Ley de Desarrollo Social del Estado de México; 2, 3, 8, 10 fracción I, 16 y 41 fracción I de la Ley de Asistencia Social del Estado de México y Municipios; 113 del Bando Municipal de Ecatepec de Morelos, Estado de México 2025 ; y 4, 39 fracción III, V, 59 y 60 del Reglamento Interno del Sistema Municipal para el Desarrollo Integral de la Familia del Municipio de Ecatepec de Morelos, Estado de México publicado en el Órgano Oficial de Información  “Gaceta Municipal” Núm. 43.</a:t>
            </a:r>
            <a:endParaRPr lang="es-MX" sz="1000" dirty="0">
              <a:solidFill>
                <a:srgbClr val="700705"/>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9" name="Rectángulo 8">
            <a:extLst>
              <a:ext uri="{FF2B5EF4-FFF2-40B4-BE49-F238E27FC236}">
                <a16:creationId xmlns:a16="http://schemas.microsoft.com/office/drawing/2014/main" id="{0FB742AB-CC91-1604-C8CA-82FE040199EA}"/>
              </a:ext>
            </a:extLst>
          </p:cNvPr>
          <p:cNvSpPr/>
          <p:nvPr/>
        </p:nvSpPr>
        <p:spPr>
          <a:xfrm>
            <a:off x="1631754" y="3177772"/>
            <a:ext cx="8426648" cy="3053208"/>
          </a:xfrm>
          <a:prstGeom prst="rect">
            <a:avLst/>
          </a:prstGeom>
          <a:noFill/>
          <a:ln>
            <a:noFill/>
          </a:ln>
        </p:spPr>
        <p:txBody>
          <a:bodyPr wrap="square" lIns="91440" tIns="45720" rIns="91440" bIns="45720">
            <a:spAutoFit/>
          </a:bodyPr>
          <a:lstStyle/>
          <a:p>
            <a:pPr algn="ctr"/>
            <a:endParaRPr lang="es-MX" dirty="0">
              <a:ln w="0"/>
              <a:solidFill>
                <a:srgbClr val="700705"/>
              </a:solidFill>
              <a:effectLst>
                <a:outerShdw blurRad="38100" dist="25400" dir="5400000" algn="ctr" rotWithShape="0">
                  <a:srgbClr val="6E747A">
                    <a:alpha val="43000"/>
                  </a:srgbClr>
                </a:outerShdw>
              </a:effectLst>
            </a:endParaRPr>
          </a:p>
          <a:p>
            <a:pPr algn="ctr">
              <a:lnSpc>
                <a:spcPct val="150000"/>
              </a:lnSpc>
            </a:pPr>
            <a:r>
              <a:rPr lang="es-MX" sz="1400" dirty="0">
                <a:ln w="0"/>
                <a:solidFill>
                  <a:srgbClr val="700705"/>
                </a:solidFill>
                <a:effectLst>
                  <a:outerShdw blurRad="38100" dist="25400" dir="5400000" algn="ctr" rotWithShape="0">
                    <a:srgbClr val="6E747A">
                      <a:alpha val="43000"/>
                    </a:srgbClr>
                  </a:outerShdw>
                </a:effectLst>
                <a:latin typeface="Arial" panose="020B0604020202020204" pitchFamily="34" charset="0"/>
                <a:cs typeface="Arial" panose="020B0604020202020204" pitchFamily="34" charset="0"/>
              </a:rPr>
              <a:t>El Sistema Municipal para el Desarrollo Integral de la Familia del Municipio de Ecatepec de Morelos, Estado de México, emite la</a:t>
            </a:r>
          </a:p>
          <a:p>
            <a:pPr algn="ctr"/>
            <a:endParaRPr lang="es-MX" sz="1400" dirty="0">
              <a:ln w="0"/>
              <a:solidFill>
                <a:srgbClr val="700705"/>
              </a:solidFill>
              <a:effectLst>
                <a:outerShdw blurRad="38100" dist="25400" dir="5400000" algn="ctr" rotWithShape="0">
                  <a:srgbClr val="6E747A">
                    <a:alpha val="43000"/>
                  </a:srgbClr>
                </a:outerShdw>
              </a:effectLst>
              <a:latin typeface="Arial" panose="020B0604020202020204" pitchFamily="34" charset="0"/>
              <a:cs typeface="Arial" panose="020B0604020202020204" pitchFamily="34" charset="0"/>
            </a:endParaRPr>
          </a:p>
          <a:p>
            <a:pPr algn="ctr"/>
            <a:r>
              <a:rPr lang="es-MX" sz="4400" dirty="0">
                <a:ln w="0"/>
                <a:solidFill>
                  <a:srgbClr val="700705"/>
                </a:solidFill>
                <a:effectLst>
                  <a:outerShdw blurRad="38100" dist="25400" dir="5400000" algn="ctr" rotWithShape="0">
                    <a:srgbClr val="6E747A">
                      <a:alpha val="43000"/>
                    </a:srgbClr>
                  </a:outerShdw>
                </a:effectLst>
                <a:latin typeface="Arial" panose="020B0604020202020204" pitchFamily="34" charset="0"/>
                <a:cs typeface="Arial" panose="020B0604020202020204" pitchFamily="34" charset="0"/>
              </a:rPr>
              <a:t>CONVOCATORIA 2026</a:t>
            </a:r>
          </a:p>
          <a:p>
            <a:pPr algn="ctr"/>
            <a:endParaRPr lang="es-MX" sz="1400" dirty="0">
              <a:ln w="0"/>
              <a:solidFill>
                <a:srgbClr val="700705"/>
              </a:solidFill>
              <a:effectLst>
                <a:outerShdw blurRad="38100" dist="25400" dir="5400000" algn="ctr" rotWithShape="0">
                  <a:srgbClr val="6E747A">
                    <a:alpha val="43000"/>
                  </a:srgbClr>
                </a:outerShdw>
              </a:effectLst>
              <a:latin typeface="Arial" panose="020B0604020202020204" pitchFamily="34" charset="0"/>
              <a:cs typeface="Arial" panose="020B0604020202020204" pitchFamily="34" charset="0"/>
            </a:endParaRPr>
          </a:p>
          <a:p>
            <a:pPr algn="ctr">
              <a:lnSpc>
                <a:spcPct val="150000"/>
              </a:lnSpc>
            </a:pPr>
            <a:r>
              <a:rPr lang="es-MX" sz="1400" b="0" cap="none" spc="0" dirty="0">
                <a:ln w="0"/>
                <a:solidFill>
                  <a:srgbClr val="700705"/>
                </a:solidFill>
                <a:effectLst>
                  <a:outerShdw blurRad="38100" dist="25400" dir="5400000" algn="ctr" rotWithShape="0">
                    <a:srgbClr val="6E747A">
                      <a:alpha val="43000"/>
                    </a:srgbClr>
                  </a:outerShdw>
                </a:effectLst>
                <a:latin typeface="Arial" panose="020B0604020202020204" pitchFamily="34" charset="0"/>
                <a:cs typeface="Arial" panose="020B0604020202020204" pitchFamily="34" charset="0"/>
              </a:rPr>
              <a:t>Para todas aquellas mujeres  madres adolescentes o en estado de gestación de entre 12 y 17 años con 11 meses de edad, y mujeres madres solteras o en estadio de gestación entre los 18 y 22 años con 11 meses de edad</a:t>
            </a:r>
            <a:endParaRPr lang="es-MX" sz="1400" dirty="0">
              <a:ln w="0"/>
              <a:solidFill>
                <a:srgbClr val="700705"/>
              </a:solidFill>
              <a:effectLst>
                <a:outerShdw blurRad="38100" dist="25400" dir="5400000" algn="ctr" rotWithShape="0">
                  <a:srgbClr val="6E747A">
                    <a:alpha val="43000"/>
                  </a:srgbClr>
                </a:outerShdw>
              </a:effectLst>
              <a:latin typeface="Arial" panose="020B0604020202020204" pitchFamily="34" charset="0"/>
              <a:cs typeface="Arial" panose="020B0604020202020204" pitchFamily="34" charset="0"/>
            </a:endParaRPr>
          </a:p>
        </p:txBody>
      </p:sp>
      <p:pic>
        <p:nvPicPr>
          <p:cNvPr id="3" name="Imagen 2">
            <a:extLst>
              <a:ext uri="{FF2B5EF4-FFF2-40B4-BE49-F238E27FC236}">
                <a16:creationId xmlns:a16="http://schemas.microsoft.com/office/drawing/2014/main" id="{ADFA558E-5114-1CEA-A871-F30DBC8DB354}"/>
              </a:ext>
            </a:extLst>
          </p:cNvPr>
          <p:cNvPicPr>
            <a:picLocks noChangeAspect="1"/>
          </p:cNvPicPr>
          <p:nvPr/>
        </p:nvPicPr>
        <p:blipFill>
          <a:blip r:embed="rId2"/>
          <a:stretch>
            <a:fillRect/>
          </a:stretch>
        </p:blipFill>
        <p:spPr>
          <a:xfrm>
            <a:off x="157193" y="248125"/>
            <a:ext cx="4529721" cy="871804"/>
          </a:xfrm>
          <a:prstGeom prst="rect">
            <a:avLst/>
          </a:prstGeom>
        </p:spPr>
      </p:pic>
    </p:spTree>
    <p:extLst>
      <p:ext uri="{BB962C8B-B14F-4D97-AF65-F5344CB8AC3E}">
        <p14:creationId xmlns:p14="http://schemas.microsoft.com/office/powerpoint/2010/main" val="32707743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98A81600-D207-EDF5-C248-D70961ABF7B3}"/>
              </a:ext>
            </a:extLst>
          </p:cNvPr>
          <p:cNvSpPr txBox="1"/>
          <p:nvPr/>
        </p:nvSpPr>
        <p:spPr>
          <a:xfrm>
            <a:off x="3670650" y="184491"/>
            <a:ext cx="6100354" cy="307777"/>
          </a:xfrm>
          <a:prstGeom prst="rect">
            <a:avLst/>
          </a:prstGeom>
          <a:noFill/>
        </p:spPr>
        <p:txBody>
          <a:bodyPr wrap="square">
            <a:spAutoFit/>
          </a:bodyPr>
          <a:lstStyle/>
          <a:p>
            <a:pPr algn="ctr"/>
            <a:r>
              <a:rPr lang="es-MX" sz="1400">
                <a:ln w="0"/>
                <a:solidFill>
                  <a:srgbClr val="700705"/>
                </a:solidFill>
                <a:effectLst>
                  <a:outerShdw blurRad="38100" dist="25400" dir="5400000" algn="ctr" rotWithShape="0">
                    <a:srgbClr val="6E747A">
                      <a:alpha val="43000"/>
                    </a:srgbClr>
                  </a:outerShdw>
                </a:effectLst>
                <a:latin typeface="Arial" panose="020B0604020202020204" pitchFamily="34" charset="0"/>
                <a:ea typeface="Brush Script MT" panose="03060802040406070304" pitchFamily="66" charset="-122"/>
                <a:cs typeface="Arial" panose="020B0604020202020204" pitchFamily="34" charset="0"/>
              </a:rPr>
              <a:t>Programa Integral de “Apoyo a Madres Adolescentes”</a:t>
            </a:r>
            <a:endParaRPr lang="es-MX" sz="1400" dirty="0">
              <a:ln w="0"/>
              <a:solidFill>
                <a:srgbClr val="700705"/>
              </a:solidFill>
              <a:effectLst>
                <a:outerShdw blurRad="38100" dist="25400" dir="5400000" algn="ctr" rotWithShape="0">
                  <a:srgbClr val="6E747A">
                    <a:alpha val="43000"/>
                  </a:srgbClr>
                </a:outerShdw>
              </a:effectLst>
              <a:latin typeface="Arial" panose="020B0604020202020204" pitchFamily="34" charset="0"/>
              <a:ea typeface="Brush Script MT" panose="03060802040406070304" pitchFamily="66" charset="-122"/>
              <a:cs typeface="Arial" panose="020B0604020202020204" pitchFamily="34" charset="0"/>
            </a:endParaRPr>
          </a:p>
        </p:txBody>
      </p:sp>
      <p:sp>
        <p:nvSpPr>
          <p:cNvPr id="8" name="CuadroTexto 7">
            <a:extLst>
              <a:ext uri="{FF2B5EF4-FFF2-40B4-BE49-F238E27FC236}">
                <a16:creationId xmlns:a16="http://schemas.microsoft.com/office/drawing/2014/main" id="{0F06F635-BECF-13F1-567B-8DABD4489477}"/>
              </a:ext>
            </a:extLst>
          </p:cNvPr>
          <p:cNvSpPr txBox="1"/>
          <p:nvPr/>
        </p:nvSpPr>
        <p:spPr>
          <a:xfrm>
            <a:off x="2524035" y="452856"/>
            <a:ext cx="6577148" cy="707886"/>
          </a:xfrm>
          <a:prstGeom prst="rect">
            <a:avLst/>
          </a:prstGeom>
          <a:noFill/>
        </p:spPr>
        <p:txBody>
          <a:bodyPr wrap="square">
            <a:spAutoFit/>
          </a:bodyPr>
          <a:lstStyle/>
          <a:p>
            <a:pPr algn="ctr"/>
            <a:r>
              <a:rPr lang="es-MX" sz="4000" dirty="0">
                <a:ln w="0"/>
                <a:solidFill>
                  <a:srgbClr val="700705"/>
                </a:solidFill>
                <a:effectLst>
                  <a:outerShdw blurRad="38100" dist="25400" dir="5400000" algn="ctr" rotWithShape="0">
                    <a:srgbClr val="6E747A">
                      <a:alpha val="43000"/>
                    </a:srgbClr>
                  </a:outerShdw>
                </a:effectLst>
                <a:latin typeface="Arial" panose="020B0604020202020204" pitchFamily="34" charset="0"/>
                <a:cs typeface="Arial" panose="020B0604020202020204" pitchFamily="34" charset="0"/>
              </a:rPr>
              <a:t>BASES</a:t>
            </a:r>
          </a:p>
        </p:txBody>
      </p:sp>
      <p:graphicFrame>
        <p:nvGraphicFramePr>
          <p:cNvPr id="13" name="Tabla 13">
            <a:extLst>
              <a:ext uri="{FF2B5EF4-FFF2-40B4-BE49-F238E27FC236}">
                <a16:creationId xmlns:a16="http://schemas.microsoft.com/office/drawing/2014/main" id="{482BEAB2-D15A-0AC1-A18C-B241BD546009}"/>
              </a:ext>
            </a:extLst>
          </p:cNvPr>
          <p:cNvGraphicFramePr>
            <a:graphicFrameLocks noGrp="1"/>
          </p:cNvGraphicFramePr>
          <p:nvPr>
            <p:extLst>
              <p:ext uri="{D42A27DB-BD31-4B8C-83A1-F6EECF244321}">
                <p14:modId xmlns:p14="http://schemas.microsoft.com/office/powerpoint/2010/main" val="2482674063"/>
              </p:ext>
            </p:extLst>
          </p:nvPr>
        </p:nvGraphicFramePr>
        <p:xfrm>
          <a:off x="595777" y="1107405"/>
          <a:ext cx="5169593" cy="5715000"/>
        </p:xfrm>
        <a:graphic>
          <a:graphicData uri="http://schemas.openxmlformats.org/drawingml/2006/table">
            <a:tbl>
              <a:tblPr firstRow="1" bandRow="1">
                <a:tableStyleId>{5C22544A-7EE6-4342-B048-85BDC9FD1C3A}</a:tableStyleId>
              </a:tblPr>
              <a:tblGrid>
                <a:gridCol w="5169593">
                  <a:extLst>
                    <a:ext uri="{9D8B030D-6E8A-4147-A177-3AD203B41FA5}">
                      <a16:colId xmlns:a16="http://schemas.microsoft.com/office/drawing/2014/main" val="1302182458"/>
                    </a:ext>
                  </a:extLst>
                </a:gridCol>
              </a:tblGrid>
              <a:tr h="2324986">
                <a:tc>
                  <a:txBody>
                    <a:bodyPr/>
                    <a:lstStyle/>
                    <a:p>
                      <a:pPr marL="0" indent="0" algn="just">
                        <a:buFontTx/>
                        <a:buNone/>
                      </a:pPr>
                      <a:r>
                        <a:rPr lang="es-MX" sz="1100" b="1" dirty="0">
                          <a:solidFill>
                            <a:srgbClr val="700705"/>
                          </a:solidFill>
                          <a:latin typeface="Arial" panose="020B0604020202020204" pitchFamily="34" charset="0"/>
                          <a:cs typeface="Arial" panose="020B0604020202020204" pitchFamily="34" charset="0"/>
                        </a:rPr>
                        <a:t>OBJETIVO GENERAL. </a:t>
                      </a:r>
                    </a:p>
                    <a:p>
                      <a:pPr marL="0" indent="0" algn="just">
                        <a:buFontTx/>
                        <a:buNone/>
                      </a:pPr>
                      <a:endParaRPr lang="es-MX" sz="1100" b="1" dirty="0">
                        <a:solidFill>
                          <a:srgbClr val="700705"/>
                        </a:solidFill>
                        <a:latin typeface="Arial" panose="020B0604020202020204" pitchFamily="34" charset="0"/>
                        <a:cs typeface="Arial" panose="020B0604020202020204" pitchFamily="34" charset="0"/>
                      </a:endParaRPr>
                    </a:p>
                    <a:p>
                      <a:pPr marL="0" indent="0" algn="just">
                        <a:buFontTx/>
                        <a:buNone/>
                      </a:pPr>
                      <a:r>
                        <a:rPr lang="es-MX" sz="1100" b="1" dirty="0">
                          <a:solidFill>
                            <a:srgbClr val="700705"/>
                          </a:solidFill>
                          <a:latin typeface="Arial" panose="020B0604020202020204" pitchFamily="34" charset="0"/>
                          <a:cs typeface="Arial" panose="020B0604020202020204" pitchFamily="34" charset="0"/>
                        </a:rPr>
                        <a:t>-Brindar apoyo integral a madres adolescentes o en estado de gestación de entre 12 y 17 años con 11 meses de edad, y mujeres madres solteras o en estadio de gestación entre los 18 y 22 años con 11 meses de edad, en condición de pobreza extrema, pobreza moderada y/o carencia por acceso a la seguridad social, que residan en Ecatepec de Morelos, a través de capacitación para el trabajo y la inserción laboral, fortaleciendo su autonomía personal, educativa y económica. </a:t>
                      </a:r>
                    </a:p>
                    <a:p>
                      <a:pPr marL="0" indent="0" algn="just">
                        <a:buFontTx/>
                        <a:buNone/>
                      </a:pPr>
                      <a:endParaRPr lang="es-MX" sz="1100" b="1" dirty="0">
                        <a:solidFill>
                          <a:srgbClr val="700705"/>
                        </a:solidFill>
                        <a:latin typeface="Arial" panose="020B0604020202020204" pitchFamily="34" charset="0"/>
                        <a:cs typeface="Arial" panose="020B0604020202020204" pitchFamily="34" charset="0"/>
                      </a:endParaRPr>
                    </a:p>
                    <a:p>
                      <a:pPr marL="0" indent="0" algn="just">
                        <a:buFontTx/>
                        <a:buNone/>
                      </a:pPr>
                      <a:r>
                        <a:rPr lang="es-MX" sz="1100" b="1" dirty="0">
                          <a:solidFill>
                            <a:srgbClr val="700705"/>
                          </a:solidFill>
                          <a:latin typeface="Arial" panose="020B0604020202020204" pitchFamily="34" charset="0"/>
                          <a:cs typeface="Arial" panose="020B0604020202020204" pitchFamily="34" charset="0"/>
                        </a:rPr>
                        <a:t>-Reducir la deserción escolar y mejorar la calidad de vida de las beneficiarias y sus hijos e hijas, generando oportunidades reales de desarrollo y bienestar.</a:t>
                      </a:r>
                    </a:p>
                    <a:p>
                      <a:pPr marL="0" indent="0" algn="just">
                        <a:buFontTx/>
                        <a:buNone/>
                      </a:pPr>
                      <a:endParaRPr lang="es-MX" sz="1100" b="1" dirty="0">
                        <a:solidFill>
                          <a:srgbClr val="700705"/>
                        </a:solidFill>
                        <a:latin typeface="Arial" panose="020B0604020202020204" pitchFamily="34" charset="0"/>
                        <a:cs typeface="Arial" panose="020B0604020202020204" pitchFamily="34" charset="0"/>
                      </a:endParaRPr>
                    </a:p>
                  </a:txBody>
                  <a:tcPr>
                    <a:noFill/>
                  </a:tcPr>
                </a:tc>
                <a:extLst>
                  <a:ext uri="{0D108BD9-81ED-4DB2-BD59-A6C34878D82A}">
                    <a16:rowId xmlns:a16="http://schemas.microsoft.com/office/drawing/2014/main" val="1795162511"/>
                  </a:ext>
                </a:extLst>
              </a:tr>
              <a:tr h="1241441">
                <a:tc>
                  <a:txBody>
                    <a:bodyPr/>
                    <a:lstStyle/>
                    <a:p>
                      <a:pPr algn="just"/>
                      <a:r>
                        <a:rPr lang="es-MX" sz="1100" b="1" dirty="0">
                          <a:solidFill>
                            <a:srgbClr val="700705"/>
                          </a:solidFill>
                          <a:latin typeface="Arial" panose="020B0604020202020204" pitchFamily="34" charset="0"/>
                          <a:cs typeface="Arial" panose="020B0604020202020204" pitchFamily="34" charset="0"/>
                        </a:rPr>
                        <a:t>COBERTURA.</a:t>
                      </a:r>
                    </a:p>
                    <a:p>
                      <a:pPr algn="just"/>
                      <a:endParaRPr lang="es-MX" sz="1100" b="1" dirty="0">
                        <a:solidFill>
                          <a:srgbClr val="700705"/>
                        </a:solidFill>
                        <a:latin typeface="Arial" panose="020B0604020202020204" pitchFamily="34" charset="0"/>
                        <a:cs typeface="Arial" panose="020B0604020202020204" pitchFamily="34" charset="0"/>
                      </a:endParaRPr>
                    </a:p>
                    <a:p>
                      <a:pPr algn="just"/>
                      <a:r>
                        <a:rPr lang="es-MX" sz="1100" b="1" dirty="0">
                          <a:solidFill>
                            <a:srgbClr val="700705"/>
                          </a:solidFill>
                          <a:latin typeface="Arial" panose="020B0604020202020204" pitchFamily="34" charset="0"/>
                          <a:cs typeface="Arial" panose="020B0604020202020204" pitchFamily="34" charset="0"/>
                        </a:rPr>
                        <a:t>-El Programa podrá dar cobertura a mujeres madres adolescentes o en estado de gestación entre los 12 y 17 años con 11 meses de edad, y mujeres madres solteras o en estado de gestación entre los 18 y 22 años de edad con 11 meses que habiten en el Municipio de Ecatepec de Morelos, Estado de México, que cumplan con los criterios de selección.</a:t>
                      </a:r>
                    </a:p>
                  </a:txBody>
                  <a:tcPr>
                    <a:noFill/>
                  </a:tcPr>
                </a:tc>
                <a:extLst>
                  <a:ext uri="{0D108BD9-81ED-4DB2-BD59-A6C34878D82A}">
                    <a16:rowId xmlns:a16="http://schemas.microsoft.com/office/drawing/2014/main" val="2773408159"/>
                  </a:ext>
                </a:extLst>
              </a:tr>
              <a:tr h="1685615">
                <a:tc>
                  <a:txBody>
                    <a:bodyPr/>
                    <a:lstStyle/>
                    <a:p>
                      <a:pPr algn="just"/>
                      <a:r>
                        <a:rPr lang="es-MX" sz="1100" b="1" dirty="0">
                          <a:solidFill>
                            <a:srgbClr val="700705"/>
                          </a:solidFill>
                          <a:latin typeface="Arial" panose="020B0604020202020204" pitchFamily="34" charset="0"/>
                          <a:cs typeface="Arial" panose="020B0604020202020204" pitchFamily="34" charset="0"/>
                        </a:rPr>
                        <a:t>TIPO DE APOYO.</a:t>
                      </a:r>
                    </a:p>
                    <a:p>
                      <a:pPr algn="just"/>
                      <a:endParaRPr lang="es-MX" sz="1100" b="1" dirty="0">
                        <a:solidFill>
                          <a:srgbClr val="700705"/>
                        </a:solidFill>
                        <a:latin typeface="Arial" panose="020B0604020202020204" pitchFamily="34" charset="0"/>
                        <a:cs typeface="Arial" panose="020B0604020202020204" pitchFamily="34" charset="0"/>
                      </a:endParaRPr>
                    </a:p>
                    <a:p>
                      <a:pPr marL="171450" indent="-171450" algn="just">
                        <a:buFontTx/>
                        <a:buChar char="-"/>
                      </a:pPr>
                      <a:r>
                        <a:rPr lang="es-MX" sz="1100" b="1" dirty="0">
                          <a:solidFill>
                            <a:srgbClr val="700705"/>
                          </a:solidFill>
                          <a:latin typeface="Arial" panose="020B0604020202020204" pitchFamily="34" charset="0"/>
                          <a:cs typeface="Arial" panose="020B0604020202020204" pitchFamily="34" charset="0"/>
                        </a:rPr>
                        <a:t>Hasta mil mujeres beneficiarias  con un apoyo de asistencia social, en una ocasión en el ejercicio fiscal presente, de acuerdo con la disponibilidad presupuestal del SMDIF.</a:t>
                      </a:r>
                    </a:p>
                    <a:p>
                      <a:pPr marL="0" indent="0" algn="just">
                        <a:buFontTx/>
                        <a:buNone/>
                      </a:pPr>
                      <a:endParaRPr lang="es-MX" sz="1100" b="1" dirty="0">
                        <a:solidFill>
                          <a:srgbClr val="700705"/>
                        </a:solidFill>
                        <a:latin typeface="Arial" panose="020B0604020202020204" pitchFamily="34" charset="0"/>
                        <a:cs typeface="Arial" panose="020B0604020202020204" pitchFamily="34" charset="0"/>
                      </a:endParaRPr>
                    </a:p>
                    <a:p>
                      <a:pPr marL="0" indent="0" algn="just">
                        <a:buFontTx/>
                        <a:buNone/>
                      </a:pPr>
                      <a:r>
                        <a:rPr lang="es-MX" sz="1100" b="1" dirty="0">
                          <a:solidFill>
                            <a:srgbClr val="700705"/>
                          </a:solidFill>
                          <a:latin typeface="Arial" panose="020B0604020202020204" pitchFamily="34" charset="0"/>
                          <a:cs typeface="Arial" panose="020B0604020202020204" pitchFamily="34" charset="0"/>
                        </a:rPr>
                        <a:t>MONTO DE APOYO</a:t>
                      </a:r>
                    </a:p>
                    <a:p>
                      <a:pPr marL="0" indent="0" algn="just">
                        <a:buFontTx/>
                        <a:buNone/>
                      </a:pPr>
                      <a:endParaRPr lang="es-MX" sz="1100" b="1" dirty="0">
                        <a:solidFill>
                          <a:srgbClr val="700705"/>
                        </a:solidFill>
                        <a:latin typeface="Arial" panose="020B0604020202020204" pitchFamily="34" charset="0"/>
                        <a:cs typeface="Arial" panose="020B0604020202020204" pitchFamily="34" charset="0"/>
                      </a:endParaRPr>
                    </a:p>
                    <a:p>
                      <a:pPr marL="171450" indent="-171450" algn="just">
                        <a:buFontTx/>
                        <a:buChar char="-"/>
                      </a:pPr>
                      <a:r>
                        <a:rPr lang="es-MX" sz="1100" b="1" dirty="0">
                          <a:solidFill>
                            <a:srgbClr val="700705"/>
                          </a:solidFill>
                          <a:latin typeface="Arial" panose="020B0604020202020204" pitchFamily="34" charset="0"/>
                          <a:cs typeface="Arial" panose="020B0604020202020204" pitchFamily="34" charset="0"/>
                        </a:rPr>
                        <a:t>En un apoyo de asistencia social mensual de $2,000.00 (dos mil pesos 00/M.N).</a:t>
                      </a:r>
                    </a:p>
                  </a:txBody>
                  <a:tcPr>
                    <a:noFill/>
                  </a:tcPr>
                </a:tc>
                <a:extLst>
                  <a:ext uri="{0D108BD9-81ED-4DB2-BD59-A6C34878D82A}">
                    <a16:rowId xmlns:a16="http://schemas.microsoft.com/office/drawing/2014/main" val="1830405366"/>
                  </a:ext>
                </a:extLst>
              </a:tr>
              <a:tr h="232499">
                <a:tc>
                  <a:txBody>
                    <a:bodyPr/>
                    <a:lstStyle/>
                    <a:p>
                      <a:pPr algn="just"/>
                      <a:endParaRPr lang="es-MX" sz="1000" b="1" dirty="0">
                        <a:solidFill>
                          <a:srgbClr val="700705"/>
                        </a:solidFill>
                        <a:latin typeface="Arial" panose="020B0604020202020204" pitchFamily="34" charset="0"/>
                        <a:cs typeface="Arial" panose="020B0604020202020204" pitchFamily="34" charset="0"/>
                      </a:endParaRPr>
                    </a:p>
                  </a:txBody>
                  <a:tcPr>
                    <a:noFill/>
                  </a:tcPr>
                </a:tc>
                <a:extLst>
                  <a:ext uri="{0D108BD9-81ED-4DB2-BD59-A6C34878D82A}">
                    <a16:rowId xmlns:a16="http://schemas.microsoft.com/office/drawing/2014/main" val="4004730427"/>
                  </a:ext>
                </a:extLst>
              </a:tr>
            </a:tbl>
          </a:graphicData>
        </a:graphic>
      </p:graphicFrame>
      <p:graphicFrame>
        <p:nvGraphicFramePr>
          <p:cNvPr id="14" name="Tabla 14">
            <a:extLst>
              <a:ext uri="{FF2B5EF4-FFF2-40B4-BE49-F238E27FC236}">
                <a16:creationId xmlns:a16="http://schemas.microsoft.com/office/drawing/2014/main" id="{AAD4DB9D-4A56-36FC-ED98-C9A43C2784F7}"/>
              </a:ext>
            </a:extLst>
          </p:cNvPr>
          <p:cNvGraphicFramePr>
            <a:graphicFrameLocks noGrp="1"/>
          </p:cNvGraphicFramePr>
          <p:nvPr>
            <p:extLst>
              <p:ext uri="{D42A27DB-BD31-4B8C-83A1-F6EECF244321}">
                <p14:modId xmlns:p14="http://schemas.microsoft.com/office/powerpoint/2010/main" val="1331385665"/>
              </p:ext>
            </p:extLst>
          </p:nvPr>
        </p:nvGraphicFramePr>
        <p:xfrm>
          <a:off x="6096000" y="1229324"/>
          <a:ext cx="5541553" cy="5142313"/>
        </p:xfrm>
        <a:graphic>
          <a:graphicData uri="http://schemas.openxmlformats.org/drawingml/2006/table">
            <a:tbl>
              <a:tblPr firstRow="1" bandRow="1">
                <a:tableStyleId>{5C22544A-7EE6-4342-B048-85BDC9FD1C3A}</a:tableStyleId>
              </a:tblPr>
              <a:tblGrid>
                <a:gridCol w="5541553">
                  <a:extLst>
                    <a:ext uri="{9D8B030D-6E8A-4147-A177-3AD203B41FA5}">
                      <a16:colId xmlns:a16="http://schemas.microsoft.com/office/drawing/2014/main" val="219927258"/>
                    </a:ext>
                  </a:extLst>
                </a:gridCol>
              </a:tblGrid>
              <a:tr h="4869014">
                <a:tc>
                  <a:txBody>
                    <a:bodyPr/>
                    <a:lstStyle/>
                    <a:p>
                      <a:pPr marL="0" indent="0" algn="just">
                        <a:buNone/>
                      </a:pPr>
                      <a:r>
                        <a:rPr lang="es-MX" sz="1100" b="1" dirty="0">
                          <a:solidFill>
                            <a:srgbClr val="700705"/>
                          </a:solidFill>
                          <a:latin typeface="Arial" panose="020B0604020202020204" pitchFamily="34" charset="0"/>
                          <a:cs typeface="Arial" panose="020B0604020202020204" pitchFamily="34" charset="0"/>
                        </a:rPr>
                        <a:t>Actividades a realizar en caso de ser beneficiario (a):</a:t>
                      </a:r>
                    </a:p>
                    <a:p>
                      <a:pPr marL="0" indent="0" algn="just">
                        <a:buNone/>
                      </a:pPr>
                      <a:endParaRPr lang="es-MX" sz="1100" b="1" dirty="0">
                        <a:solidFill>
                          <a:srgbClr val="700705"/>
                        </a:solidFill>
                        <a:latin typeface="Arial" panose="020B0604020202020204" pitchFamily="34" charset="0"/>
                        <a:cs typeface="Arial" panose="020B0604020202020204" pitchFamily="34" charset="0"/>
                      </a:endParaRPr>
                    </a:p>
                    <a:p>
                      <a:pPr marL="0" indent="0" algn="just">
                        <a:buNone/>
                      </a:pPr>
                      <a:r>
                        <a:rPr lang="es-MX" sz="1100" b="1" dirty="0">
                          <a:solidFill>
                            <a:srgbClr val="700705"/>
                          </a:solidFill>
                          <a:latin typeface="Arial" panose="020B0604020202020204" pitchFamily="34" charset="0"/>
                          <a:cs typeface="Arial" panose="020B0604020202020204" pitchFamily="34" charset="0"/>
                        </a:rPr>
                        <a:t>-En caso de ser beneficiario, deberá realizar alguna de la siguientes actividades:</a:t>
                      </a:r>
                    </a:p>
                    <a:p>
                      <a:pPr marL="0" indent="0" algn="just">
                        <a:buNone/>
                      </a:pPr>
                      <a:endParaRPr lang="es-MX" sz="1100" b="1" dirty="0">
                        <a:solidFill>
                          <a:srgbClr val="700705"/>
                        </a:solidFill>
                        <a:latin typeface="Arial" panose="020B0604020202020204" pitchFamily="34" charset="0"/>
                        <a:cs typeface="Arial" panose="020B0604020202020204" pitchFamily="34" charset="0"/>
                      </a:endParaRPr>
                    </a:p>
                    <a:p>
                      <a:pPr marL="0" indent="0" algn="just">
                        <a:buNone/>
                      </a:pPr>
                      <a:r>
                        <a:rPr lang="es-MX" sz="1100" b="1" dirty="0">
                          <a:solidFill>
                            <a:srgbClr val="700705"/>
                          </a:solidFill>
                          <a:latin typeface="Arial" panose="020B0604020202020204" pitchFamily="34" charset="0"/>
                          <a:cs typeface="Arial" panose="020B0604020202020204" pitchFamily="34" charset="0"/>
                        </a:rPr>
                        <a:t>-500 jóvenes deberán encontrarse inscritas o manifestar su intención de continuar en el sistema educativo oficial, mientras que las otras 500 serán adolescentes que interrumpieron sus estudios tendrán que participar en cursos de capacitación para el trabajo y en programas de vinculación laboral. </a:t>
                      </a:r>
                    </a:p>
                    <a:p>
                      <a:pPr marL="0" indent="0" algn="just">
                        <a:buNone/>
                      </a:pPr>
                      <a:endParaRPr lang="es-MX" sz="1100" b="1" dirty="0">
                        <a:solidFill>
                          <a:srgbClr val="700705"/>
                        </a:solidFill>
                        <a:latin typeface="Arial" panose="020B0604020202020204" pitchFamily="34" charset="0"/>
                        <a:cs typeface="Arial" panose="020B0604020202020204" pitchFamily="34" charset="0"/>
                      </a:endParaRPr>
                    </a:p>
                    <a:p>
                      <a:pPr marL="0" indent="0" algn="just">
                        <a:buNone/>
                      </a:pPr>
                      <a:endParaRPr lang="es-MX" sz="1100" b="1" dirty="0">
                        <a:solidFill>
                          <a:srgbClr val="700705"/>
                        </a:solidFill>
                        <a:latin typeface="Arial" panose="020B0604020202020204" pitchFamily="34" charset="0"/>
                        <a:cs typeface="Arial" panose="020B0604020202020204" pitchFamily="34" charset="0"/>
                      </a:endParaRPr>
                    </a:p>
                    <a:p>
                      <a:pPr marL="0" indent="0" algn="just">
                        <a:buNone/>
                      </a:pPr>
                      <a:r>
                        <a:rPr lang="es-MX" sz="1100" b="1" dirty="0">
                          <a:solidFill>
                            <a:srgbClr val="700705"/>
                          </a:solidFill>
                          <a:latin typeface="Arial" panose="020B0604020202020204" pitchFamily="34" charset="0"/>
                          <a:cs typeface="Arial" panose="020B0604020202020204" pitchFamily="34" charset="0"/>
                        </a:rPr>
                        <a:t>REQUISITOS PARA EL REGISTRO.</a:t>
                      </a:r>
                    </a:p>
                    <a:p>
                      <a:pPr marL="0" marR="0" indent="0" algn="just" defTabSz="914400" rtl="0" eaLnBrk="1" fontAlgn="auto" latinLnBrk="0" hangingPunct="1">
                        <a:lnSpc>
                          <a:spcPct val="100000"/>
                        </a:lnSpc>
                        <a:spcBef>
                          <a:spcPts val="0"/>
                        </a:spcBef>
                        <a:spcAft>
                          <a:spcPts val="0"/>
                        </a:spcAft>
                        <a:buClrTx/>
                        <a:buSzTx/>
                        <a:buFontTx/>
                        <a:buNone/>
                        <a:tabLst/>
                        <a:defRPr/>
                      </a:pPr>
                      <a:endParaRPr lang="es-MX" sz="1100" b="1" dirty="0">
                        <a:solidFill>
                          <a:srgbClr val="700705"/>
                        </a:solidFill>
                        <a:latin typeface="Arial" panose="020B0604020202020204" pitchFamily="34" charset="0"/>
                        <a:cs typeface="Arial" panose="020B0604020202020204" pitchFamily="34" charset="0"/>
                      </a:endParaRPr>
                    </a:p>
                    <a:p>
                      <a:pPr marL="228600" marR="0" indent="-228600" algn="just" defTabSz="914400" rtl="0" eaLnBrk="1" fontAlgn="auto" latinLnBrk="0" hangingPunct="1">
                        <a:lnSpc>
                          <a:spcPct val="100000"/>
                        </a:lnSpc>
                        <a:spcBef>
                          <a:spcPts val="0"/>
                        </a:spcBef>
                        <a:spcAft>
                          <a:spcPts val="0"/>
                        </a:spcAft>
                        <a:buClrTx/>
                        <a:buSzTx/>
                        <a:buFont typeface="+mj-lt"/>
                        <a:buAutoNum type="arabicPeriod"/>
                        <a:tabLst/>
                        <a:defRPr/>
                      </a:pPr>
                      <a:r>
                        <a:rPr lang="es-MX" sz="1100" b="1" dirty="0">
                          <a:solidFill>
                            <a:srgbClr val="700705"/>
                          </a:solidFill>
                          <a:latin typeface="Arial" panose="020B0604020202020204" pitchFamily="34" charset="0"/>
                          <a:cs typeface="Arial" panose="020B0604020202020204" pitchFamily="34" charset="0"/>
                        </a:rPr>
                        <a:t>Ser mujer madre adolescente o en estado de gestación, con edad entre los 12 y 17 años con 11 meses cumplidos; o ser mujer madre soltera o en estado de gestación, con edad entre los 18 y 22 años con 11 meses cumplidos. </a:t>
                      </a:r>
                    </a:p>
                    <a:p>
                      <a:pPr marL="228600" marR="0" indent="-228600" algn="just" defTabSz="914400" rtl="0" eaLnBrk="1" fontAlgn="auto" latinLnBrk="0" hangingPunct="1">
                        <a:lnSpc>
                          <a:spcPct val="100000"/>
                        </a:lnSpc>
                        <a:spcBef>
                          <a:spcPts val="0"/>
                        </a:spcBef>
                        <a:spcAft>
                          <a:spcPts val="0"/>
                        </a:spcAft>
                        <a:buClrTx/>
                        <a:buSzTx/>
                        <a:buFont typeface="+mj-lt"/>
                        <a:buAutoNum type="arabicPeriod"/>
                        <a:tabLst/>
                        <a:defRPr/>
                      </a:pPr>
                      <a:r>
                        <a:rPr lang="es-MX" sz="1100" b="1" dirty="0">
                          <a:solidFill>
                            <a:srgbClr val="700705"/>
                          </a:solidFill>
                          <a:latin typeface="Arial" panose="020B0604020202020204" pitchFamily="34" charset="0"/>
                          <a:cs typeface="Arial" panose="020B0604020202020204" pitchFamily="34" charset="0"/>
                        </a:rPr>
                        <a:t>Residir en Ecatepec de Morelos.</a:t>
                      </a:r>
                    </a:p>
                    <a:p>
                      <a:pPr marL="228600" marR="0" indent="-228600" algn="just" defTabSz="914400" rtl="0" eaLnBrk="1" fontAlgn="auto" latinLnBrk="0" hangingPunct="1">
                        <a:lnSpc>
                          <a:spcPct val="100000"/>
                        </a:lnSpc>
                        <a:spcBef>
                          <a:spcPts val="0"/>
                        </a:spcBef>
                        <a:spcAft>
                          <a:spcPts val="0"/>
                        </a:spcAft>
                        <a:buClrTx/>
                        <a:buSzTx/>
                        <a:buFont typeface="+mj-lt"/>
                        <a:buAutoNum type="arabicPeriod"/>
                        <a:tabLst/>
                        <a:defRPr/>
                      </a:pPr>
                      <a:r>
                        <a:rPr lang="es-MX" sz="1100" b="1" dirty="0">
                          <a:solidFill>
                            <a:srgbClr val="700705"/>
                          </a:solidFill>
                          <a:latin typeface="Arial" panose="020B0604020202020204" pitchFamily="34" charset="0"/>
                          <a:cs typeface="Arial" panose="020B0604020202020204" pitchFamily="34" charset="0"/>
                        </a:rPr>
                        <a:t>Presentar identificación oficial vigente con fotografía y copia ampliada al 200%.</a:t>
                      </a:r>
                    </a:p>
                    <a:p>
                      <a:pPr marL="228600" marR="0" indent="-228600" algn="just" defTabSz="914400" rtl="0" eaLnBrk="1" fontAlgn="auto" latinLnBrk="0" hangingPunct="1">
                        <a:lnSpc>
                          <a:spcPct val="100000"/>
                        </a:lnSpc>
                        <a:spcBef>
                          <a:spcPts val="0"/>
                        </a:spcBef>
                        <a:spcAft>
                          <a:spcPts val="0"/>
                        </a:spcAft>
                        <a:buClrTx/>
                        <a:buSzTx/>
                        <a:buFont typeface="+mj-lt"/>
                        <a:buAutoNum type="arabicPeriod"/>
                        <a:tabLst/>
                        <a:defRPr/>
                      </a:pPr>
                      <a:r>
                        <a:rPr lang="es-MX" sz="1100" b="1" dirty="0">
                          <a:solidFill>
                            <a:srgbClr val="700705"/>
                          </a:solidFill>
                          <a:latin typeface="Arial" panose="020B0604020202020204" pitchFamily="34" charset="0"/>
                          <a:cs typeface="Arial" panose="020B0604020202020204" pitchFamily="34" charset="0"/>
                        </a:rPr>
                        <a:t>Contar con la Clave Única de Registro de Población (CURP) Actualizada.</a:t>
                      </a:r>
                    </a:p>
                    <a:p>
                      <a:pPr marL="228600" marR="0" indent="-228600" algn="just" defTabSz="914400" rtl="0" eaLnBrk="1" fontAlgn="auto" latinLnBrk="0" hangingPunct="1">
                        <a:lnSpc>
                          <a:spcPct val="100000"/>
                        </a:lnSpc>
                        <a:spcBef>
                          <a:spcPts val="0"/>
                        </a:spcBef>
                        <a:spcAft>
                          <a:spcPts val="0"/>
                        </a:spcAft>
                        <a:buClrTx/>
                        <a:buSzTx/>
                        <a:buFont typeface="+mj-lt"/>
                        <a:buAutoNum type="arabicPeriod"/>
                        <a:tabLst/>
                        <a:defRPr/>
                      </a:pPr>
                      <a:r>
                        <a:rPr lang="es-MX" sz="1100" b="1" dirty="0">
                          <a:solidFill>
                            <a:srgbClr val="700705"/>
                          </a:solidFill>
                          <a:latin typeface="Arial" panose="020B0604020202020204" pitchFamily="34" charset="0"/>
                          <a:cs typeface="Arial" panose="020B0604020202020204" pitchFamily="34" charset="0"/>
                        </a:rPr>
                        <a:t>Acta de nacimiento de la aspirante y, en su caso, actas de nacimiento de sus hijas e hijos.</a:t>
                      </a:r>
                    </a:p>
                    <a:p>
                      <a:pPr marL="228600" marR="0" indent="-228600" algn="just" defTabSz="914400" rtl="0" eaLnBrk="1" fontAlgn="auto" latinLnBrk="0" hangingPunct="1">
                        <a:lnSpc>
                          <a:spcPct val="100000"/>
                        </a:lnSpc>
                        <a:spcBef>
                          <a:spcPts val="0"/>
                        </a:spcBef>
                        <a:spcAft>
                          <a:spcPts val="0"/>
                        </a:spcAft>
                        <a:buClrTx/>
                        <a:buSzTx/>
                        <a:buFont typeface="+mj-lt"/>
                        <a:buAutoNum type="arabicPeriod"/>
                        <a:tabLst/>
                        <a:defRPr/>
                      </a:pPr>
                      <a:r>
                        <a:rPr lang="es-MX" sz="1100" b="1" dirty="0">
                          <a:solidFill>
                            <a:srgbClr val="700705"/>
                          </a:solidFill>
                          <a:latin typeface="Arial" panose="020B0604020202020204" pitchFamily="34" charset="0"/>
                          <a:cs typeface="Arial" panose="020B0604020202020204" pitchFamily="34" charset="0"/>
                        </a:rPr>
                        <a:t>Comprobante de domicilio con una antigüedad no mayor a tres meses o constancia de vecindad.</a:t>
                      </a:r>
                    </a:p>
                    <a:p>
                      <a:pPr marL="228600" marR="0" indent="-228600" algn="just" defTabSz="914400" rtl="0" eaLnBrk="1" fontAlgn="auto" latinLnBrk="0" hangingPunct="1">
                        <a:lnSpc>
                          <a:spcPct val="100000"/>
                        </a:lnSpc>
                        <a:spcBef>
                          <a:spcPts val="0"/>
                        </a:spcBef>
                        <a:spcAft>
                          <a:spcPts val="0"/>
                        </a:spcAft>
                        <a:buClrTx/>
                        <a:buSzTx/>
                        <a:buFont typeface="+mj-lt"/>
                        <a:buAutoNum type="arabicPeriod"/>
                        <a:tabLst/>
                        <a:defRPr/>
                      </a:pPr>
                      <a:r>
                        <a:rPr lang="es-MX" sz="1100" b="1" dirty="0">
                          <a:solidFill>
                            <a:srgbClr val="700705"/>
                          </a:solidFill>
                          <a:latin typeface="Arial" panose="020B0604020202020204" pitchFamily="34" charset="0"/>
                          <a:cs typeface="Arial" panose="020B0604020202020204" pitchFamily="34" charset="0"/>
                        </a:rPr>
                        <a:t>En caso de estar embarazada, presentar un dictamen o certificado médico emitido por una institución oficial ya sea pública o privada. </a:t>
                      </a:r>
                    </a:p>
                    <a:p>
                      <a:pPr marL="228600" marR="0" indent="-228600" algn="just" defTabSz="914400" rtl="0" eaLnBrk="1" fontAlgn="auto" latinLnBrk="0" hangingPunct="1">
                        <a:lnSpc>
                          <a:spcPct val="100000"/>
                        </a:lnSpc>
                        <a:spcBef>
                          <a:spcPts val="0"/>
                        </a:spcBef>
                        <a:spcAft>
                          <a:spcPts val="0"/>
                        </a:spcAft>
                        <a:buClrTx/>
                        <a:buSzTx/>
                        <a:buFont typeface="+mj-lt"/>
                        <a:buAutoNum type="arabicPeriod"/>
                        <a:tabLst/>
                        <a:defRPr/>
                      </a:pPr>
                      <a:r>
                        <a:rPr lang="es-MX" sz="1100" b="1" dirty="0">
                          <a:solidFill>
                            <a:srgbClr val="700705"/>
                          </a:solidFill>
                          <a:latin typeface="Arial" panose="020B0604020202020204" pitchFamily="34" charset="0"/>
                          <a:cs typeface="Arial" panose="020B0604020202020204" pitchFamily="34" charset="0"/>
                        </a:rPr>
                        <a:t>Estudio socioeconómico emitido por dependencia del Gobierno Municipal de Ecatepec de Morelos o sistema municipal DIF de Ecatepec de Morelos.</a:t>
                      </a:r>
                    </a:p>
                    <a:p>
                      <a:pPr marL="228600" marR="0" indent="-228600" algn="just" defTabSz="914400" rtl="0" eaLnBrk="1" fontAlgn="auto" latinLnBrk="0" hangingPunct="1">
                        <a:lnSpc>
                          <a:spcPct val="100000"/>
                        </a:lnSpc>
                        <a:spcBef>
                          <a:spcPts val="0"/>
                        </a:spcBef>
                        <a:spcAft>
                          <a:spcPts val="0"/>
                        </a:spcAft>
                        <a:buClrTx/>
                        <a:buSzTx/>
                        <a:buFont typeface="+mj-lt"/>
                        <a:buAutoNum type="arabicPeriod"/>
                        <a:tabLst/>
                        <a:defRPr/>
                      </a:pPr>
                      <a:r>
                        <a:rPr lang="es-MX" sz="1100" b="1" dirty="0">
                          <a:solidFill>
                            <a:srgbClr val="700705"/>
                          </a:solidFill>
                          <a:latin typeface="Arial" panose="020B0604020202020204" pitchFamily="34" charset="0"/>
                          <a:cs typeface="Arial" panose="020B0604020202020204" pitchFamily="34" charset="0"/>
                        </a:rPr>
                        <a:t>Formato único de inscripción o registro de la Subdirección de Bienestar.</a:t>
                      </a:r>
                    </a:p>
                  </a:txBody>
                  <a:tcPr>
                    <a:noFill/>
                  </a:tcPr>
                </a:tc>
                <a:extLst>
                  <a:ext uri="{0D108BD9-81ED-4DB2-BD59-A6C34878D82A}">
                    <a16:rowId xmlns:a16="http://schemas.microsoft.com/office/drawing/2014/main" val="3239319290"/>
                  </a:ext>
                </a:extLst>
              </a:tr>
              <a:tr h="273299">
                <a:tc>
                  <a:txBody>
                    <a:bodyPr/>
                    <a:lstStyle/>
                    <a:p>
                      <a:pPr algn="just"/>
                      <a:endParaRPr lang="es-MX" sz="1100" b="1" dirty="0">
                        <a:solidFill>
                          <a:srgbClr val="700705"/>
                        </a:solidFill>
                        <a:latin typeface="Arial" panose="020B0604020202020204" pitchFamily="34" charset="0"/>
                        <a:cs typeface="Arial" panose="020B0604020202020204" pitchFamily="34" charset="0"/>
                      </a:endParaRPr>
                    </a:p>
                  </a:txBody>
                  <a:tcPr>
                    <a:noFill/>
                  </a:tcPr>
                </a:tc>
                <a:extLst>
                  <a:ext uri="{0D108BD9-81ED-4DB2-BD59-A6C34878D82A}">
                    <a16:rowId xmlns:a16="http://schemas.microsoft.com/office/drawing/2014/main" val="461405475"/>
                  </a:ext>
                </a:extLst>
              </a:tr>
            </a:tbl>
          </a:graphicData>
        </a:graphic>
      </p:graphicFrame>
      <p:pic>
        <p:nvPicPr>
          <p:cNvPr id="4" name="Imagen 3">
            <a:extLst>
              <a:ext uri="{FF2B5EF4-FFF2-40B4-BE49-F238E27FC236}">
                <a16:creationId xmlns:a16="http://schemas.microsoft.com/office/drawing/2014/main" id="{2FC6D8D8-C9BF-A6FB-B3F4-F3B1EA3B8C76}"/>
              </a:ext>
            </a:extLst>
          </p:cNvPr>
          <p:cNvPicPr>
            <a:picLocks noChangeAspect="1"/>
          </p:cNvPicPr>
          <p:nvPr/>
        </p:nvPicPr>
        <p:blipFill>
          <a:blip r:embed="rId2"/>
          <a:stretch>
            <a:fillRect/>
          </a:stretch>
        </p:blipFill>
        <p:spPr>
          <a:xfrm>
            <a:off x="156135" y="101419"/>
            <a:ext cx="4529721" cy="871804"/>
          </a:xfrm>
          <a:prstGeom prst="rect">
            <a:avLst/>
          </a:prstGeom>
        </p:spPr>
      </p:pic>
    </p:spTree>
    <p:extLst>
      <p:ext uri="{BB962C8B-B14F-4D97-AF65-F5344CB8AC3E}">
        <p14:creationId xmlns:p14="http://schemas.microsoft.com/office/powerpoint/2010/main" val="9140245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1E48FDEF-33FB-64C2-688E-52695C30F44E}"/>
              </a:ext>
            </a:extLst>
          </p:cNvPr>
          <p:cNvSpPr txBox="1"/>
          <p:nvPr/>
        </p:nvSpPr>
        <p:spPr>
          <a:xfrm>
            <a:off x="4035946" y="726181"/>
            <a:ext cx="6100354" cy="338554"/>
          </a:xfrm>
          <a:prstGeom prst="rect">
            <a:avLst/>
          </a:prstGeom>
          <a:noFill/>
        </p:spPr>
        <p:txBody>
          <a:bodyPr wrap="square">
            <a:spAutoFit/>
          </a:bodyPr>
          <a:lstStyle/>
          <a:p>
            <a:pPr algn="ctr"/>
            <a:r>
              <a:rPr lang="es-MX" sz="1600">
                <a:ln w="0"/>
                <a:solidFill>
                  <a:srgbClr val="700705"/>
                </a:solidFill>
                <a:effectLst>
                  <a:outerShdw blurRad="38100" dist="25400" dir="5400000" algn="ctr" rotWithShape="0">
                    <a:srgbClr val="6E747A">
                      <a:alpha val="43000"/>
                    </a:srgbClr>
                  </a:outerShdw>
                </a:effectLst>
                <a:latin typeface="Arial" panose="020B0604020202020204" pitchFamily="34" charset="0"/>
                <a:ea typeface="Brush Script MT" panose="03060802040406070304" pitchFamily="66" charset="-122"/>
                <a:cs typeface="Arial" panose="020B0604020202020204" pitchFamily="34" charset="0"/>
              </a:rPr>
              <a:t>Programa Integral de “Apoyo a Madres Adolescentes”</a:t>
            </a:r>
            <a:endParaRPr lang="es-MX" sz="1600" dirty="0">
              <a:ln w="0"/>
              <a:solidFill>
                <a:srgbClr val="700705"/>
              </a:solidFill>
              <a:effectLst>
                <a:outerShdw blurRad="38100" dist="25400" dir="5400000" algn="ctr" rotWithShape="0">
                  <a:srgbClr val="6E747A">
                    <a:alpha val="43000"/>
                  </a:srgbClr>
                </a:outerShdw>
              </a:effectLst>
              <a:latin typeface="Arial" panose="020B0604020202020204" pitchFamily="34" charset="0"/>
              <a:ea typeface="Brush Script MT" panose="03060802040406070304" pitchFamily="66" charset="-122"/>
              <a:cs typeface="Arial" panose="020B0604020202020204" pitchFamily="34" charset="0"/>
            </a:endParaRPr>
          </a:p>
        </p:txBody>
      </p:sp>
      <p:graphicFrame>
        <p:nvGraphicFramePr>
          <p:cNvPr id="5" name="Tabla 14">
            <a:extLst>
              <a:ext uri="{FF2B5EF4-FFF2-40B4-BE49-F238E27FC236}">
                <a16:creationId xmlns:a16="http://schemas.microsoft.com/office/drawing/2014/main" id="{1D7F28C6-7666-BD99-8CE7-4E9D0397FE00}"/>
              </a:ext>
            </a:extLst>
          </p:cNvPr>
          <p:cNvGraphicFramePr>
            <a:graphicFrameLocks noGrp="1"/>
          </p:cNvGraphicFramePr>
          <p:nvPr>
            <p:extLst>
              <p:ext uri="{D42A27DB-BD31-4B8C-83A1-F6EECF244321}">
                <p14:modId xmlns:p14="http://schemas.microsoft.com/office/powerpoint/2010/main" val="3119589096"/>
              </p:ext>
            </p:extLst>
          </p:nvPr>
        </p:nvGraphicFramePr>
        <p:xfrm>
          <a:off x="363415" y="1938997"/>
          <a:ext cx="5146431" cy="3566160"/>
        </p:xfrm>
        <a:graphic>
          <a:graphicData uri="http://schemas.openxmlformats.org/drawingml/2006/table">
            <a:tbl>
              <a:tblPr firstRow="1" bandRow="1">
                <a:tableStyleId>{5C22544A-7EE6-4342-B048-85BDC9FD1C3A}</a:tableStyleId>
              </a:tblPr>
              <a:tblGrid>
                <a:gridCol w="5146431">
                  <a:extLst>
                    <a:ext uri="{9D8B030D-6E8A-4147-A177-3AD203B41FA5}">
                      <a16:colId xmlns:a16="http://schemas.microsoft.com/office/drawing/2014/main" val="219927258"/>
                    </a:ext>
                  </a:extLst>
                </a:gridCol>
              </a:tblGrid>
              <a:tr h="3298494">
                <a:tc>
                  <a:txBody>
                    <a:bodyPr/>
                    <a:lstStyle/>
                    <a:p>
                      <a:pPr marL="0" indent="0" algn="just">
                        <a:buNone/>
                      </a:pPr>
                      <a:endParaRPr lang="es-MX" sz="1200" b="0" dirty="0">
                        <a:solidFill>
                          <a:srgbClr val="700705"/>
                        </a:solidFill>
                        <a:latin typeface="Arial" panose="020B0604020202020204" pitchFamily="34" charset="0"/>
                        <a:cs typeface="Arial" panose="020B0604020202020204" pitchFamily="34" charset="0"/>
                      </a:endParaRPr>
                    </a:p>
                    <a:p>
                      <a:pPr marL="0" indent="0" algn="just">
                        <a:buNone/>
                      </a:pPr>
                      <a:r>
                        <a:rPr lang="es-MX" sz="1200" b="0" dirty="0">
                          <a:solidFill>
                            <a:srgbClr val="700705"/>
                          </a:solidFill>
                          <a:latin typeface="Arial" panose="020B0604020202020204" pitchFamily="34" charset="0"/>
                          <a:cs typeface="Arial" panose="020B0604020202020204" pitchFamily="34" charset="0"/>
                        </a:rPr>
                        <a:t>Los datos personales que se recaben como requisitos serán protegidos de conformidad con los dispuesto en la Ley de Transparencia y Acceso a la Información Pública del Estado de México y Municipios; en la Ley de Protección de Datos Personales del Estado de México y demás  normatividad aplicable. </a:t>
                      </a:r>
                    </a:p>
                    <a:p>
                      <a:pPr marL="0" indent="0" algn="just">
                        <a:buNone/>
                      </a:pPr>
                      <a:endParaRPr lang="es-MX" sz="1200" b="0" dirty="0">
                        <a:solidFill>
                          <a:srgbClr val="700705"/>
                        </a:solidFill>
                        <a:latin typeface="Arial" panose="020B0604020202020204" pitchFamily="34" charset="0"/>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es-MX" sz="1200" b="0" dirty="0">
                          <a:solidFill>
                            <a:srgbClr val="700705"/>
                          </a:solidFill>
                          <a:latin typeface="Arial" panose="020B0604020202020204" pitchFamily="34" charset="0"/>
                          <a:cs typeface="Arial" panose="020B0604020202020204" pitchFamily="34" charset="0"/>
                        </a:rPr>
                        <a:t>Toda persona tiene derecho a registrarse en el Programa, siempre y cuando cumpla con los requisitos establecidos en las reglas de operación, el trámite es gratuito y no significa necesariamente su incorporación al mismo.   </a:t>
                      </a:r>
                    </a:p>
                    <a:p>
                      <a:pPr marL="0" marR="0" lvl="0" indent="0" algn="just" defTabSz="914400" rtl="0" eaLnBrk="1" fontAlgn="auto" latinLnBrk="0" hangingPunct="1">
                        <a:lnSpc>
                          <a:spcPct val="100000"/>
                        </a:lnSpc>
                        <a:spcBef>
                          <a:spcPts val="0"/>
                        </a:spcBef>
                        <a:spcAft>
                          <a:spcPts val="0"/>
                        </a:spcAft>
                        <a:buClrTx/>
                        <a:buSzTx/>
                        <a:buFontTx/>
                        <a:buNone/>
                        <a:tabLst/>
                        <a:defRPr/>
                      </a:pPr>
                      <a:endParaRPr lang="es-MX" sz="1200" b="0" dirty="0">
                        <a:solidFill>
                          <a:srgbClr val="700705"/>
                        </a:solidFill>
                        <a:latin typeface="Arial" panose="020B0604020202020204" pitchFamily="34" charset="0"/>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lang="es-MX" sz="1200" b="0" dirty="0">
                        <a:solidFill>
                          <a:srgbClr val="700705"/>
                        </a:solidFill>
                        <a:latin typeface="Arial" panose="020B0604020202020204" pitchFamily="34" charset="0"/>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lang="es-MX" sz="1200" b="0" dirty="0">
                        <a:solidFill>
                          <a:srgbClr val="700705"/>
                        </a:solidFill>
                        <a:latin typeface="Arial" panose="020B0604020202020204" pitchFamily="34" charset="0"/>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es-MX" sz="1200" dirty="0">
                          <a:solidFill>
                            <a:srgbClr val="700705"/>
                          </a:solidFill>
                          <a:latin typeface="Arial" panose="020B0604020202020204" pitchFamily="34" charset="0"/>
                          <a:cs typeface="Arial" panose="020B0604020202020204" pitchFamily="34" charset="0"/>
                        </a:rPr>
                        <a:t>Se emigrara a todos las Beneficiarias del Programa Social del año 2025 al año 2026 para la integración del padrón, si en ese momento el padrón de beneficiarios estuviera completo, se integrara una lista de espera.</a:t>
                      </a:r>
                    </a:p>
                    <a:p>
                      <a:pPr marL="0" marR="0" lvl="0" indent="0" algn="just" defTabSz="914400" rtl="0" eaLnBrk="1" fontAlgn="auto" latinLnBrk="0" hangingPunct="1">
                        <a:lnSpc>
                          <a:spcPct val="100000"/>
                        </a:lnSpc>
                        <a:spcBef>
                          <a:spcPts val="0"/>
                        </a:spcBef>
                        <a:spcAft>
                          <a:spcPts val="0"/>
                        </a:spcAft>
                        <a:buClrTx/>
                        <a:buSzTx/>
                        <a:buFontTx/>
                        <a:buNone/>
                        <a:tabLst/>
                        <a:defRPr/>
                      </a:pPr>
                      <a:endParaRPr lang="es-MX" sz="1200" dirty="0">
                        <a:solidFill>
                          <a:srgbClr val="700705"/>
                        </a:solidFill>
                        <a:latin typeface="Arial" panose="020B0604020202020204" pitchFamily="34" charset="0"/>
                        <a:cs typeface="Arial" panose="020B0604020202020204" pitchFamily="34" charset="0"/>
                      </a:endParaRPr>
                    </a:p>
                  </a:txBody>
                  <a:tcPr>
                    <a:noFill/>
                  </a:tcPr>
                </a:tc>
                <a:extLst>
                  <a:ext uri="{0D108BD9-81ED-4DB2-BD59-A6C34878D82A}">
                    <a16:rowId xmlns:a16="http://schemas.microsoft.com/office/drawing/2014/main" val="3239319290"/>
                  </a:ext>
                </a:extLst>
              </a:tr>
            </a:tbl>
          </a:graphicData>
        </a:graphic>
      </p:graphicFrame>
      <p:sp>
        <p:nvSpPr>
          <p:cNvPr id="7" name="CuadroTexto 6">
            <a:extLst>
              <a:ext uri="{FF2B5EF4-FFF2-40B4-BE49-F238E27FC236}">
                <a16:creationId xmlns:a16="http://schemas.microsoft.com/office/drawing/2014/main" id="{6E98541A-66F8-A8DD-BB74-40BE75466E0A}"/>
              </a:ext>
            </a:extLst>
          </p:cNvPr>
          <p:cNvSpPr txBox="1"/>
          <p:nvPr/>
        </p:nvSpPr>
        <p:spPr>
          <a:xfrm>
            <a:off x="5732585" y="2087994"/>
            <a:ext cx="6096000" cy="4216539"/>
          </a:xfrm>
          <a:prstGeom prst="rect">
            <a:avLst/>
          </a:prstGeom>
          <a:noFill/>
        </p:spPr>
        <p:txBody>
          <a:bodyPr wrap="square">
            <a:spAutoFit/>
          </a:bodyPr>
          <a:lstStyle/>
          <a:p>
            <a:pPr algn="just"/>
            <a:r>
              <a:rPr lang="es-MX" sz="1200" b="0" dirty="0">
                <a:solidFill>
                  <a:srgbClr val="700705"/>
                </a:solidFill>
                <a:latin typeface="Arial" panose="020B0604020202020204" pitchFamily="34" charset="0"/>
                <a:cs typeface="Arial" panose="020B0604020202020204" pitchFamily="34" charset="0"/>
              </a:rPr>
              <a:t>Los documento deberán ser entregados de manera personal en las Oficinas del Departamento de Programas Sociales adscrito a la Subdirección de Bienestar Social del SMDIF, ubicadas en Vía José López Portillo Km 1, esquina 20 de Noviembre y Miguel de la Mora, Colonia ejidal Emiliano Zapata, C. P 55020, Ecatepec de Morelos, Estado de México, en los siguientes horarios:</a:t>
            </a:r>
          </a:p>
          <a:p>
            <a:pPr algn="just"/>
            <a:endParaRPr lang="es-MX" sz="1000" b="1" dirty="0">
              <a:solidFill>
                <a:srgbClr val="700705"/>
              </a:solidFill>
              <a:latin typeface="Arial" panose="020B0604020202020204" pitchFamily="34" charset="0"/>
              <a:cs typeface="Arial" panose="020B0604020202020204" pitchFamily="34" charset="0"/>
            </a:endParaRPr>
          </a:p>
          <a:p>
            <a:pPr algn="just"/>
            <a:endParaRPr lang="es-MX" sz="1000" b="1" dirty="0">
              <a:solidFill>
                <a:srgbClr val="700705"/>
              </a:solidFill>
              <a:latin typeface="Arial" panose="020B0604020202020204" pitchFamily="34" charset="0"/>
              <a:cs typeface="Arial" panose="020B0604020202020204" pitchFamily="34" charset="0"/>
            </a:endParaRPr>
          </a:p>
          <a:p>
            <a:pPr algn="just"/>
            <a:r>
              <a:rPr lang="es-MX" sz="1000" b="1" dirty="0">
                <a:solidFill>
                  <a:srgbClr val="700705"/>
                </a:solidFill>
                <a:latin typeface="Arial" panose="020B0604020202020204" pitchFamily="34" charset="0"/>
                <a:cs typeface="Arial" panose="020B0604020202020204" pitchFamily="34" charset="0"/>
              </a:rPr>
              <a:t>06  de abril de 9:30 a 17:00 horas.</a:t>
            </a:r>
          </a:p>
          <a:p>
            <a:pPr algn="just"/>
            <a:r>
              <a:rPr lang="es-MX" sz="1000" b="1" dirty="0">
                <a:solidFill>
                  <a:srgbClr val="700705"/>
                </a:solidFill>
                <a:latin typeface="Arial" panose="020B0604020202020204" pitchFamily="34" charset="0"/>
                <a:cs typeface="Arial" panose="020B0604020202020204" pitchFamily="34" charset="0"/>
              </a:rPr>
              <a:t>07 y 08 de abril de 9:30 a 17:00 horas.</a:t>
            </a:r>
          </a:p>
          <a:p>
            <a:pPr algn="just"/>
            <a:endParaRPr lang="es-MX" sz="1000" b="1" dirty="0">
              <a:solidFill>
                <a:srgbClr val="700705"/>
              </a:solidFill>
              <a:latin typeface="Arial" panose="020B0604020202020204" pitchFamily="34" charset="0"/>
              <a:cs typeface="Arial" panose="020B0604020202020204" pitchFamily="34" charset="0"/>
            </a:endParaRPr>
          </a:p>
          <a:p>
            <a:pPr algn="just"/>
            <a:endParaRPr lang="es-MX" sz="1000" b="1" dirty="0">
              <a:solidFill>
                <a:srgbClr val="700705"/>
              </a:solidFill>
              <a:latin typeface="Arial" panose="020B0604020202020204" pitchFamily="34" charset="0"/>
              <a:cs typeface="Arial" panose="020B0604020202020204" pitchFamily="34" charset="0"/>
            </a:endParaRPr>
          </a:p>
          <a:p>
            <a:pPr algn="just"/>
            <a:r>
              <a:rPr lang="es-MX" sz="1000" b="1" dirty="0">
                <a:solidFill>
                  <a:srgbClr val="700705"/>
                </a:solidFill>
                <a:latin typeface="Arial" panose="020B0604020202020204" pitchFamily="34" charset="0"/>
                <a:cs typeface="Arial" panose="020B0604020202020204" pitchFamily="34" charset="0"/>
              </a:rPr>
              <a:t>Ecatepec de Morelos, Estado de México a 31 de marzo de 2026.</a:t>
            </a:r>
          </a:p>
          <a:p>
            <a:pPr algn="just"/>
            <a:endParaRPr lang="es-MX" sz="1000" b="1" dirty="0">
              <a:solidFill>
                <a:srgbClr val="700705"/>
              </a:solidFill>
              <a:latin typeface="Arial" panose="020B0604020202020204" pitchFamily="34" charset="0"/>
              <a:cs typeface="Arial" panose="020B0604020202020204" pitchFamily="34" charset="0"/>
            </a:endParaRPr>
          </a:p>
          <a:p>
            <a:pPr algn="just"/>
            <a:endParaRPr lang="es-MX" sz="1000" b="1" dirty="0">
              <a:solidFill>
                <a:srgbClr val="700705"/>
              </a:solidFill>
              <a:latin typeface="Arial" panose="020B0604020202020204" pitchFamily="34" charset="0"/>
              <a:cs typeface="Arial" panose="020B0604020202020204" pitchFamily="34" charset="0"/>
            </a:endParaRPr>
          </a:p>
          <a:p>
            <a:pPr algn="just"/>
            <a:endParaRPr lang="es-MX" sz="1000" b="1" dirty="0">
              <a:solidFill>
                <a:srgbClr val="700705"/>
              </a:solidFill>
              <a:latin typeface="Arial" panose="020B0604020202020204" pitchFamily="34" charset="0"/>
              <a:cs typeface="Arial" panose="020B0604020202020204" pitchFamily="34" charset="0"/>
            </a:endParaRPr>
          </a:p>
          <a:p>
            <a:pPr algn="just"/>
            <a:endParaRPr lang="es-MX" sz="1000" b="1" dirty="0">
              <a:solidFill>
                <a:srgbClr val="700705"/>
              </a:solidFill>
              <a:latin typeface="Arial" panose="020B0604020202020204" pitchFamily="34" charset="0"/>
              <a:cs typeface="Arial" panose="020B0604020202020204" pitchFamily="34" charset="0"/>
            </a:endParaRPr>
          </a:p>
          <a:p>
            <a:pPr algn="just"/>
            <a:endParaRPr lang="es-MX" sz="1000" b="1" dirty="0">
              <a:solidFill>
                <a:srgbClr val="700705"/>
              </a:solidFill>
              <a:latin typeface="Arial" panose="020B0604020202020204" pitchFamily="34" charset="0"/>
              <a:cs typeface="Arial" panose="020B0604020202020204" pitchFamily="34" charset="0"/>
            </a:endParaRPr>
          </a:p>
          <a:p>
            <a:pPr algn="just"/>
            <a:endParaRPr lang="es-MX" sz="1000" b="1" dirty="0">
              <a:solidFill>
                <a:srgbClr val="700705"/>
              </a:solidFill>
              <a:latin typeface="Arial" panose="020B0604020202020204" pitchFamily="34" charset="0"/>
              <a:cs typeface="Arial" panose="020B0604020202020204" pitchFamily="34" charset="0"/>
            </a:endParaRPr>
          </a:p>
          <a:p>
            <a:pPr algn="just"/>
            <a:endParaRPr lang="es-MX" sz="1000" b="1" dirty="0">
              <a:solidFill>
                <a:srgbClr val="700705"/>
              </a:solidFill>
              <a:latin typeface="Arial" panose="020B0604020202020204" pitchFamily="34" charset="0"/>
              <a:cs typeface="Arial" panose="020B0604020202020204" pitchFamily="34" charset="0"/>
            </a:endParaRPr>
          </a:p>
          <a:p>
            <a:pPr algn="just"/>
            <a:endParaRPr lang="es-MX" sz="1000" b="1" dirty="0">
              <a:solidFill>
                <a:srgbClr val="700705"/>
              </a:solidFill>
              <a:latin typeface="Arial" panose="020B0604020202020204" pitchFamily="34" charset="0"/>
              <a:cs typeface="Arial" panose="020B0604020202020204" pitchFamily="34" charset="0"/>
            </a:endParaRPr>
          </a:p>
          <a:p>
            <a:pPr algn="just"/>
            <a:r>
              <a:rPr lang="es-MX" sz="1000" b="1" dirty="0">
                <a:solidFill>
                  <a:srgbClr val="700705"/>
                </a:solidFill>
                <a:latin typeface="Arial" panose="020B0604020202020204" pitchFamily="34" charset="0"/>
                <a:cs typeface="Arial" panose="020B0604020202020204" pitchFamily="34" charset="0"/>
              </a:rPr>
              <a:t>ESTE PROGRAMA ES PÚBLICO AJENO A CUALQUIER PARTIDO POLÍTICO. QUEDA PROHIBIDO SU USO PARA FINES DISTINTOS AL DESARROLLO SOCIAL. QUIEN HAGA USO INDEBIDO DE LOS RECURSOS DE ESTE PROGRAMA DEBERÁ SER DENUNCIADO Y SANCIONADO ANTE LAS AUTORIDADES CONFORME A LO QUE DISPONE LA LEY EN LA MATERIA. </a:t>
            </a:r>
          </a:p>
          <a:p>
            <a:endParaRPr lang="es-MX" dirty="0"/>
          </a:p>
        </p:txBody>
      </p:sp>
      <p:pic>
        <p:nvPicPr>
          <p:cNvPr id="2" name="Imagen 1">
            <a:extLst>
              <a:ext uri="{FF2B5EF4-FFF2-40B4-BE49-F238E27FC236}">
                <a16:creationId xmlns:a16="http://schemas.microsoft.com/office/drawing/2014/main" id="{A6676F88-1911-8CFB-1785-C6999C44F1D1}"/>
              </a:ext>
            </a:extLst>
          </p:cNvPr>
          <p:cNvPicPr>
            <a:picLocks noChangeAspect="1"/>
          </p:cNvPicPr>
          <p:nvPr/>
        </p:nvPicPr>
        <p:blipFill>
          <a:blip r:embed="rId2"/>
          <a:stretch>
            <a:fillRect/>
          </a:stretch>
        </p:blipFill>
        <p:spPr>
          <a:xfrm>
            <a:off x="144964" y="192931"/>
            <a:ext cx="4529721" cy="871804"/>
          </a:xfrm>
          <a:prstGeom prst="rect">
            <a:avLst/>
          </a:prstGeom>
        </p:spPr>
      </p:pic>
    </p:spTree>
    <p:extLst>
      <p:ext uri="{BB962C8B-B14F-4D97-AF65-F5344CB8AC3E}">
        <p14:creationId xmlns:p14="http://schemas.microsoft.com/office/powerpoint/2010/main" val="49778674"/>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4836</TotalTime>
  <Words>1120</Words>
  <Application>Microsoft Office PowerPoint</Application>
  <PresentationFormat>Panorámica</PresentationFormat>
  <Paragraphs>69</Paragraphs>
  <Slides>3</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3</vt:i4>
      </vt:variant>
    </vt:vector>
  </HeadingPairs>
  <TitlesOfParts>
    <vt:vector size="7" baseType="lpstr">
      <vt:lpstr>Arial</vt:lpstr>
      <vt:lpstr>Calibri</vt:lpstr>
      <vt:lpstr>Calibri Light</vt:lpstr>
      <vt:lpstr>Tema de Office</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ECATEPEC</dc:creator>
  <cp:lastModifiedBy>Leslie Morales</cp:lastModifiedBy>
  <cp:revision>50</cp:revision>
  <dcterms:created xsi:type="dcterms:W3CDTF">2025-01-08T16:24:21Z</dcterms:created>
  <dcterms:modified xsi:type="dcterms:W3CDTF">2026-03-31T19:23:42Z</dcterms:modified>
</cp:coreProperties>
</file>